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076137394" r:id="rId5"/>
    <p:sldId id="2076137418" r:id="rId6"/>
    <p:sldId id="2076137432" r:id="rId7"/>
    <p:sldId id="2076137443" r:id="rId8"/>
    <p:sldId id="2076137446" r:id="rId9"/>
    <p:sldId id="2076137445" r:id="rId10"/>
    <p:sldId id="2076137407" r:id="rId11"/>
    <p:sldId id="2076137447" r:id="rId12"/>
    <p:sldId id="2076137419" r:id="rId13"/>
    <p:sldId id="2076137448" r:id="rId14"/>
    <p:sldId id="2076137420" r:id="rId15"/>
    <p:sldId id="2076137449" r:id="rId16"/>
    <p:sldId id="2076137408" r:id="rId17"/>
    <p:sldId id="2076137416" r:id="rId18"/>
    <p:sldId id="207613745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F"/>
    <a:srgbClr val="FF2B6E"/>
    <a:srgbClr val="B2305E"/>
    <a:srgbClr val="E9502C"/>
    <a:srgbClr val="E5C82A"/>
    <a:srgbClr val="ED4E20"/>
    <a:srgbClr val="E5630A"/>
    <a:srgbClr val="DC6C79"/>
    <a:srgbClr val="CC57A2"/>
    <a:srgbClr val="643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20"/>
  </p:normalViewPr>
  <p:slideViewPr>
    <p:cSldViewPr snapToGrid="0" snapToObjects="1">
      <p:cViewPr varScale="1">
        <p:scale>
          <a:sx n="68" d="100"/>
          <a:sy n="68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3" d="100"/>
        <a:sy n="93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987A05-F795-444A-AD47-FDF68C9147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3F285-1F15-4EFD-B260-87B6E405A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412A2-6545-46B5-8159-6242BC6E047F}" type="datetimeFigureOut">
              <a:rPr lang="en-IN" smtClean="0"/>
              <a:t>24-06-2021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FFD2-0517-4DD8-8773-B78D391145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3D6CC-31DF-45A2-B79F-E2DCD2C7A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D3B9A-EF24-4581-9A8D-AC922E4BB3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4225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A2D6FED-D277-E445-9CC0-FE7217AD4EE0}" type="datetimeFigureOut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47A181D5-FB7C-8040-BB7F-392A062042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87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54A04-FEF7-A241-B87C-A054D69670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6B06F-7452-5140-AC54-139E20DA59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042312"/>
            <a:ext cx="9977580" cy="2802636"/>
          </a:xfrm>
        </p:spPr>
        <p:txBody>
          <a:bodyPr lIns="0" anchor="b" anchorCtr="0">
            <a:noAutofit/>
          </a:bodyPr>
          <a:lstStyle>
            <a:lvl1pPr algn="r">
              <a:defRPr sz="4000" b="1" i="0" cap="none">
                <a:solidFill>
                  <a:schemeClr val="bg1"/>
                </a:solidFill>
                <a:latin typeface="Times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Heading Goes Here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8019" y="5960752"/>
            <a:ext cx="2810536" cy="324613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D2789A-3054-6E47-8A9E-2FBCE865B8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913" y="1204609"/>
            <a:ext cx="2164459" cy="40269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3B51B4-3522-CE42-8953-394431DE7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913" y="4858093"/>
            <a:ext cx="9977437" cy="8890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150812" indent="0" algn="r">
              <a:buNone/>
              <a:defRPr>
                <a:solidFill>
                  <a:schemeClr val="bg1"/>
                </a:solidFill>
              </a:defRPr>
            </a:lvl2pPr>
            <a:lvl3pPr marL="323850" indent="0" algn="r">
              <a:buNone/>
              <a:defRPr/>
            </a:lvl3pPr>
            <a:lvl4pPr marL="490538" indent="0" algn="r">
              <a:buNone/>
              <a:defRPr/>
            </a:lvl4pPr>
            <a:lvl5pPr marL="671512" indent="0" algn="r">
              <a:buNone/>
              <a:defRPr/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697ADD-E39F-7A40-A869-5BA79AAA2877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744467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5D91B2-C722-FE40-A2C5-2EF1CD146606}"/>
              </a:ext>
            </a:extLst>
          </p:cNvPr>
          <p:cNvCxnSpPr>
            <a:cxnSpLocks/>
          </p:cNvCxnSpPr>
          <p:nvPr userDrawn="1"/>
        </p:nvCxnSpPr>
        <p:spPr>
          <a:xfrm>
            <a:off x="0" y="3714244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56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12954390-E411-9045-862E-F76C1F1F7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0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with imag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A027E6-5FD4-8B4A-95FB-3B9D43C985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72C6A7-CBBB-BA4B-B403-017CC7CCD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03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35AC96F-9FD5-E746-B025-526F70F3A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1036" y="3927723"/>
            <a:ext cx="3169924" cy="243292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695" y="2245111"/>
            <a:ext cx="9722606" cy="1583770"/>
          </a:xfrm>
        </p:spPr>
        <p:txBody>
          <a:bodyPr lIns="0" anchor="t" anchorCtr="0">
            <a:noAutofit/>
          </a:bodyPr>
          <a:lstStyle>
            <a:lvl1pPr algn="ctr">
              <a:defRPr sz="4000" b="1" i="0" cap="none">
                <a:solidFill>
                  <a:schemeClr val="bg1"/>
                </a:solidFill>
                <a:latin typeface="Times" pitchFamily="2" charset="0"/>
                <a:ea typeface="Times" pitchFamily="2" charset="0"/>
              </a:defRPr>
            </a:lvl1pPr>
          </a:lstStyle>
          <a:p>
            <a:r>
              <a:rPr lang="en-GB" dirty="0"/>
              <a:t>”Quote”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864041-89F5-C640-BF01-7EC8F2A112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39950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FB278F-9A90-B74A-9C54-7375D8983C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40E304-FAE6-C14A-8766-6F29CBDCDF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73239" y="4786439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80F7E7-CAD9-6440-89B6-487373C258F7}"/>
              </a:ext>
            </a:extLst>
          </p:cNvPr>
          <p:cNvCxnSpPr>
            <a:cxnSpLocks/>
          </p:cNvCxnSpPr>
          <p:nvPr userDrawn="1"/>
        </p:nvCxnSpPr>
        <p:spPr>
          <a:xfrm>
            <a:off x="-4" y="1515661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25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imag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89A6FF-D0F1-5F42-8B85-BD1088DC8EA1}"/>
              </a:ext>
            </a:extLst>
          </p:cNvPr>
          <p:cNvSpPr/>
          <p:nvPr userDrawn="1"/>
        </p:nvSpPr>
        <p:spPr>
          <a:xfrm>
            <a:off x="-4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45708F-D97B-1B42-8D2B-3509AC83BF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1036" y="3927723"/>
            <a:ext cx="3169924" cy="243292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695" y="2245111"/>
            <a:ext cx="9722606" cy="1583770"/>
          </a:xfrm>
        </p:spPr>
        <p:txBody>
          <a:bodyPr lIns="0" anchor="t" anchorCtr="0">
            <a:noAutofit/>
          </a:bodyPr>
          <a:lstStyle>
            <a:lvl1pPr algn="ctr">
              <a:defRPr sz="4000" b="1" i="0" cap="none">
                <a:solidFill>
                  <a:schemeClr val="bg1"/>
                </a:solidFill>
                <a:latin typeface="Times" pitchFamily="2" charset="0"/>
                <a:ea typeface="Times" pitchFamily="2" charset="0"/>
              </a:defRPr>
            </a:lvl1pPr>
          </a:lstStyle>
          <a:p>
            <a:r>
              <a:rPr lang="en-GB" dirty="0"/>
              <a:t>”Quote”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864041-89F5-C640-BF01-7EC8F2A112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39950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FB278F-9A90-B74A-9C54-7375D8983C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40E304-FAE6-C14A-8766-6F29CBDCDF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73239" y="4786439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80F7E7-CAD9-6440-89B6-487373C258F7}"/>
              </a:ext>
            </a:extLst>
          </p:cNvPr>
          <p:cNvCxnSpPr>
            <a:cxnSpLocks/>
          </p:cNvCxnSpPr>
          <p:nvPr userDrawn="1"/>
        </p:nvCxnSpPr>
        <p:spPr>
          <a:xfrm>
            <a:off x="-4" y="1515661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3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710453-C7D6-5442-92C3-2D1DBD2C32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2540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06838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02540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822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2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822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278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6708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278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809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4239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3809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F9C5372-74BB-804A-A42F-C0F2A6B8976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216750" y="639959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DBADAF-FA85-2C40-818E-25F21C7B1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508074"/>
            <a:ext cx="10982325" cy="444620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8AA6544-52B6-8A44-A2E3-3A9DFB4D18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3" y="952693"/>
            <a:ext cx="10982325" cy="24329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C48D02-48F0-BD44-B27B-6956C33E8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40902D-CE17-4842-8D3A-E321D281FA3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182758" y="5363812"/>
            <a:ext cx="633984" cy="14941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B7B2BF-8B29-6347-AA66-4F2A8678F919}"/>
              </a:ext>
            </a:extLst>
          </p:cNvPr>
          <p:cNvCxnSpPr>
            <a:cxnSpLocks/>
          </p:cNvCxnSpPr>
          <p:nvPr userDrawn="1"/>
        </p:nvCxnSpPr>
        <p:spPr>
          <a:xfrm>
            <a:off x="0" y="2046858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955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FD015FAA-63EE-DB47-A24A-80CD3ECA5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188"/>
          <a:stretch/>
        </p:blipFill>
        <p:spPr>
          <a:xfrm>
            <a:off x="0" y="0"/>
            <a:ext cx="76581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58100" y="0"/>
            <a:ext cx="4533900" cy="6858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AND DROP IMAGE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601998"/>
            <a:ext cx="6557910" cy="4419512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653F75-78D6-1849-950A-66EFC84E47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407430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C62BC2-F972-C746-A9D4-EDEE27921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13055"/>
            <a:ext cx="6557910" cy="639127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B2905DE-00C7-A948-836A-0BE84DB33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0036"/>
            <a:ext cx="11360149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F901C9-7684-7246-9A2C-FBB9B20B88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63BC5A-7F3B-D04A-80E9-38F4CACB4A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77988" y="9514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4FB02B-E3B2-3642-88B8-7B80DB5A097D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26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and image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03DB39E-1FCC-5F4C-9D15-4BEC0EB0AF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8100" y="0"/>
            <a:ext cx="4533900" cy="6858000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AND DROP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89A810C8-8AF9-DE49-AC69-7C5611D36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7188"/>
          <a:stretch/>
        </p:blipFill>
        <p:spPr>
          <a:xfrm>
            <a:off x="0" y="0"/>
            <a:ext cx="7658100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B219E-67CC-2547-ADE0-5359A6C429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8812" y="1592263"/>
            <a:ext cx="6561290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7300F0E-6C75-0A4C-8C3E-41E037731A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959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2115ED-3D1C-914E-9E33-DA6086B68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5426"/>
            <a:ext cx="6561289" cy="621809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7693D80-A003-8F43-BE35-D411E7878E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7235"/>
            <a:ext cx="6561289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418F556-AF31-8846-A89C-0C4B2EB3DA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0F5AF8-6442-D34D-A974-A7A7215645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777988" y="9514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0F2847-78D2-334E-A073-2D724D7ECE5F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386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1 with imag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AE2846C-6E1F-D644-A3EC-4AE5A1ACD5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81543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1750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533774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73B7754D-5410-4148-B002-24F17AF79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40302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C017C4A-F2F6-6543-B306-B011B8081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FFE7F0F-8AE6-0E40-8FB2-9BF523F79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B00146EC-9D6F-0E42-A12E-252D334275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337424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DD29E20-7959-FD47-A2EA-95B6D95A9E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9155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Content Placeholder 9">
            <a:extLst>
              <a:ext uri="{FF2B5EF4-FFF2-40B4-BE49-F238E27FC236}">
                <a16:creationId xmlns:a16="http://schemas.microsoft.com/office/drawing/2014/main" id="{2DC987EC-6D9F-1343-B20F-CD3F03B3CE19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04829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2169BB74-07F2-E248-B998-6F73323A54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69245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8" name="Content Placeholder 9">
            <a:extLst>
              <a:ext uri="{FF2B5EF4-FFF2-40B4-BE49-F238E27FC236}">
                <a16:creationId xmlns:a16="http://schemas.microsoft.com/office/drawing/2014/main" id="{652773EB-5AA3-2348-A89F-1A5A7C351E9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264919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Content Placeholder 9">
            <a:extLst>
              <a:ext uri="{FF2B5EF4-FFF2-40B4-BE49-F238E27FC236}">
                <a16:creationId xmlns:a16="http://schemas.microsoft.com/office/drawing/2014/main" id="{BED64CB5-39C6-6D44-91C8-7A9738491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076488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50" name="Content Placeholder 9">
            <a:extLst>
              <a:ext uri="{FF2B5EF4-FFF2-40B4-BE49-F238E27FC236}">
                <a16:creationId xmlns:a16="http://schemas.microsoft.com/office/drawing/2014/main" id="{AD388270-471F-784B-BE64-01411E4482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619202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4244955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2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Background pattern&#10;&#10;Description automatically generated">
            <a:extLst>
              <a:ext uri="{FF2B5EF4-FFF2-40B4-BE49-F238E27FC236}">
                <a16:creationId xmlns:a16="http://schemas.microsoft.com/office/drawing/2014/main" id="{B7580BAF-C53F-3D40-AA9C-41183CB8E2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-2438" y="20724"/>
            <a:ext cx="12196876" cy="6858000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48055" y="259357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506" y="260351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48055" y="342624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506" y="343618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048055" y="425891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506" y="426885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628116" y="258364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6567" y="259357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628116" y="341631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6567" y="342624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628116" y="424898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56567" y="425891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F494F367-7F64-2E40-908E-7D3BC84129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8758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E207EB-BF3C-474B-A098-A628CC9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01127"/>
            <a:ext cx="10982325" cy="649807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C1BEB4C-2CDF-9342-9AAE-895B83753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7072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B9FDADE-7AF9-214D-A820-D4EB4C143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1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3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98734E5F-4565-5A48-BDCB-6BD5B3014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15939" y="424111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9" y="356580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467693" y="422914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67693" y="355383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419447" y="422914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9447" y="355383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371201" y="421718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1201" y="354187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322955" y="425307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22955" y="357776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274710" y="424111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74710" y="356580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73B7754D-5410-4148-B002-24F17AF79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40302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C017C4A-F2F6-6543-B306-B011B8081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DB0AD86-911A-1A4B-A496-452C4C2BE8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4563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FFE7F0F-8AE6-0E40-8FB2-9BF523F79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32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A4BC6C8-A101-5544-93AF-D83D66E4A0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042312"/>
            <a:ext cx="9977580" cy="2802636"/>
          </a:xfrm>
        </p:spPr>
        <p:txBody>
          <a:bodyPr lIns="0" anchor="b" anchorCtr="0">
            <a:noAutofit/>
          </a:bodyPr>
          <a:lstStyle>
            <a:lvl1pPr algn="r">
              <a:defRPr sz="4000" b="1" i="0" cap="none">
                <a:solidFill>
                  <a:schemeClr val="bg1"/>
                </a:solidFill>
                <a:latin typeface="Times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Heading Goes Here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8019" y="5960752"/>
            <a:ext cx="2810536" cy="324613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D2789A-3054-6E47-8A9E-2FBCE865B8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913" y="1204609"/>
            <a:ext cx="2164459" cy="40269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3B51B4-3522-CE42-8953-394431DE7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913" y="4858093"/>
            <a:ext cx="9977437" cy="8890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150812" indent="0" algn="r">
              <a:buNone/>
              <a:defRPr>
                <a:solidFill>
                  <a:schemeClr val="bg1"/>
                </a:solidFill>
              </a:defRPr>
            </a:lvl2pPr>
            <a:lvl3pPr marL="323850" indent="0" algn="r">
              <a:buNone/>
              <a:defRPr/>
            </a:lvl3pPr>
            <a:lvl4pPr marL="490538" indent="0" algn="r">
              <a:buNone/>
              <a:defRPr/>
            </a:lvl4pPr>
            <a:lvl5pPr marL="671512" indent="0" algn="r">
              <a:buNone/>
              <a:defRPr/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697ADD-E39F-7A40-A869-5BA79AAA2877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744467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5D91B2-C722-FE40-A2C5-2EF1CD146606}"/>
              </a:ext>
            </a:extLst>
          </p:cNvPr>
          <p:cNvCxnSpPr>
            <a:cxnSpLocks/>
          </p:cNvCxnSpPr>
          <p:nvPr userDrawn="1"/>
        </p:nvCxnSpPr>
        <p:spPr>
          <a:xfrm>
            <a:off x="0" y="3714244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073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4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FE37FBA-F5E5-FA4F-B891-843DC646A0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487488" y="235239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236232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487488" y="318506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319499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87488" y="401773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9" y="402766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4D2EE7C-73BC-1F46-96AC-4348C4219D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208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A55671-4B3B-C344-B61E-03BD05FA9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9651C02-C749-4E45-B49B-1EB1CBAE2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4563"/>
            <a:ext cx="10982325" cy="26320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FDA0F92-E816-D34A-A733-1224FDF01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B50060-5807-644F-A1DB-938D6D26A5D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3904561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615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D54A04-FEF7-A241-B87C-A054D69670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6E7D2C35-5DDE-854B-A436-B74328982F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63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042312"/>
            <a:ext cx="9977580" cy="2802636"/>
          </a:xfrm>
        </p:spPr>
        <p:txBody>
          <a:bodyPr lIns="0" anchor="b" anchorCtr="0">
            <a:noAutofit/>
          </a:bodyPr>
          <a:lstStyle>
            <a:lvl1pPr algn="r">
              <a:defRPr sz="4000" b="1" i="0" cap="none">
                <a:solidFill>
                  <a:schemeClr val="bg1"/>
                </a:solidFill>
                <a:latin typeface="Times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Heading Goes Here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8019" y="5960752"/>
            <a:ext cx="2810536" cy="324613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D2789A-3054-6E47-8A9E-2FBCE865B8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913" y="1204609"/>
            <a:ext cx="2164459" cy="40269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3B51B4-3522-CE42-8953-394431DE7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913" y="4858093"/>
            <a:ext cx="9977437" cy="8890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150812" indent="0" algn="r">
              <a:buNone/>
              <a:defRPr>
                <a:solidFill>
                  <a:schemeClr val="bg1"/>
                </a:solidFill>
              </a:defRPr>
            </a:lvl2pPr>
            <a:lvl3pPr marL="323850" indent="0" algn="r">
              <a:buNone/>
              <a:defRPr/>
            </a:lvl3pPr>
            <a:lvl4pPr marL="490538" indent="0" algn="r">
              <a:buNone/>
              <a:defRPr/>
            </a:lvl4pPr>
            <a:lvl5pPr marL="671512" indent="0" algn="r">
              <a:buNone/>
              <a:defRPr/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697ADD-E39F-7A40-A869-5BA79AAA2877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744467"/>
            <a:ext cx="863150" cy="2071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5D91B2-C722-FE40-A2C5-2EF1CD146606}"/>
              </a:ext>
            </a:extLst>
          </p:cNvPr>
          <p:cNvCxnSpPr>
            <a:cxnSpLocks/>
          </p:cNvCxnSpPr>
          <p:nvPr userDrawn="1"/>
        </p:nvCxnSpPr>
        <p:spPr>
          <a:xfrm>
            <a:off x="0" y="3714244"/>
            <a:ext cx="962953" cy="2112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41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24B63B9F-AE03-C442-A711-ED718C005F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0975" y="2042312"/>
            <a:ext cx="9977580" cy="2802636"/>
          </a:xfrm>
        </p:spPr>
        <p:txBody>
          <a:bodyPr lIns="0" anchor="b" anchorCtr="0">
            <a:noAutofit/>
          </a:bodyPr>
          <a:lstStyle>
            <a:lvl1pPr algn="r">
              <a:defRPr sz="4000" b="1" i="0" cap="none">
                <a:solidFill>
                  <a:schemeClr val="bg1"/>
                </a:solidFill>
                <a:latin typeface="Times" pitchFamily="2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</a:t>
            </a:r>
            <a:br>
              <a:rPr lang="en-GB" dirty="0"/>
            </a:br>
            <a:r>
              <a:rPr lang="en-GB" dirty="0"/>
              <a:t>Heading Goes Here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8019" y="5960752"/>
            <a:ext cx="2810536" cy="324613"/>
          </a:xfrm>
        </p:spPr>
        <p:txBody>
          <a:bodyPr lIns="0" anchor="ctr" anchorCtr="0">
            <a:noAutofit/>
          </a:bodyPr>
          <a:lstStyle>
            <a:lvl1pPr marL="0" indent="0" algn="r">
              <a:buNone/>
              <a:defRPr sz="1200" b="0" i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D2789A-3054-6E47-8A9E-2FBCE865B8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913" y="1204609"/>
            <a:ext cx="2164459" cy="40269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F3B51B4-3522-CE42-8953-394431DE73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913" y="4858093"/>
            <a:ext cx="9977437" cy="889000"/>
          </a:xfrm>
        </p:spPr>
        <p:txBody>
          <a:bodyPr>
            <a:normAutofit/>
          </a:bodyPr>
          <a:lstStyle>
            <a:lvl1pPr marL="0" indent="0" algn="r">
              <a:buNone/>
              <a:defRPr sz="1800" b="1">
                <a:solidFill>
                  <a:schemeClr val="bg1"/>
                </a:solidFill>
              </a:defRPr>
            </a:lvl1pPr>
            <a:lvl2pPr marL="150812" indent="0" algn="r">
              <a:buNone/>
              <a:defRPr>
                <a:solidFill>
                  <a:schemeClr val="bg1"/>
                </a:solidFill>
              </a:defRPr>
            </a:lvl2pPr>
            <a:lvl3pPr marL="323850" indent="0" algn="r">
              <a:buNone/>
              <a:defRPr/>
            </a:lvl3pPr>
            <a:lvl4pPr marL="490538" indent="0" algn="r">
              <a:buNone/>
              <a:defRPr/>
            </a:lvl4pPr>
            <a:lvl5pPr marL="671512" indent="0" algn="r">
              <a:buNone/>
              <a:defRPr/>
            </a:lvl5pPr>
          </a:lstStyle>
          <a:p>
            <a:pPr lvl="0"/>
            <a:r>
              <a:rPr lang="en-GB" dirty="0"/>
              <a:t>Secondary Heading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6663B-4AF6-9C41-B779-85C91B47F77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744467"/>
            <a:ext cx="863150" cy="2071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ACC898-B888-0446-92AF-8ECDFE660A1F}"/>
              </a:ext>
            </a:extLst>
          </p:cNvPr>
          <p:cNvCxnSpPr>
            <a:cxnSpLocks/>
          </p:cNvCxnSpPr>
          <p:nvPr userDrawn="1"/>
        </p:nvCxnSpPr>
        <p:spPr>
          <a:xfrm>
            <a:off x="0" y="3714244"/>
            <a:ext cx="962953" cy="2112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378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2A398993-9604-E344-A104-496CAF3C0B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B423F-B31E-A64E-B51D-D6201BF8C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54268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635305-4D5D-A843-80FB-B32756AE7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50FAFB1-9C08-7744-88A9-EB075FF291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F3988FA-0906-BD46-BE79-7C1637354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98672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205B62C-D5D6-1048-A449-AFCD064CF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082" y="2603120"/>
            <a:ext cx="4731055" cy="17397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 i="0">
                <a:solidFill>
                  <a:schemeClr val="bg1"/>
                </a:solidFill>
              </a:defRPr>
            </a:lvl1pPr>
            <a:lvl2pPr>
              <a:defRPr sz="1200" b="0" i="0">
                <a:solidFill>
                  <a:schemeClr val="bg1"/>
                </a:solidFill>
              </a:defRPr>
            </a:lvl2pPr>
            <a:lvl3pPr>
              <a:defRPr sz="12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 userDrawn="1"/>
        </p:nvCxnSpPr>
        <p:spPr>
          <a:xfrm>
            <a:off x="6575113" y="2334802"/>
            <a:ext cx="0" cy="2188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CA9EF37-AAEF-7C43-9334-5CFF233C7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4736" y="2603120"/>
            <a:ext cx="5225409" cy="630798"/>
          </a:xfrm>
        </p:spPr>
        <p:txBody>
          <a:bodyPr anchor="ctr">
            <a:no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DBE0069-AD29-FF4C-8E42-FA42B2B991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43" y="640575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D692D74-1167-9E43-9ABE-790FD9827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291128"/>
            <a:ext cx="10982324" cy="662960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518CBAA-E4AF-2049-91B9-F6892B259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136" y="954928"/>
            <a:ext cx="10970995" cy="29028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AE430FB-68DC-354A-BFC5-6538F91B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760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1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D80FAB1-6808-6C41-B22C-CB10EEFCB6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223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531FF5-EF26-704C-903B-55793F25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54F588-8A18-BC45-89AA-ED5699E9A95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F189C-FC37-AB43-9B41-6BEB752C4252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976576-B9CE-1445-BFC9-471015A90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599578"/>
            <a:ext cx="10982325" cy="4591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  <a:lvl2pPr>
              <a:defRPr sz="1200" b="0" i="0">
                <a:solidFill>
                  <a:schemeClr val="bg1"/>
                </a:solidFill>
              </a:defRPr>
            </a:lvl2pPr>
            <a:lvl3pPr>
              <a:defRPr sz="12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E19438F-065A-3B4C-8A8E-8AD89BE20E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238205"/>
            <a:ext cx="10982325" cy="715883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2C1E747-7B83-5943-B7B6-940A588C3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4" y="960341"/>
            <a:ext cx="10982324" cy="2493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3731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2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05" y="1592262"/>
            <a:ext cx="5384804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91276" y="1592262"/>
            <a:ext cx="5384804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CC4907D-DA6F-6D40-AE3B-6F741B748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5D7FC1-4DF7-0143-8E78-E7E8B60C8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569" y="337042"/>
            <a:ext cx="11132444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322A225-B41F-F240-98A9-592350207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570" y="963612"/>
            <a:ext cx="11132444" cy="22028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BA51175-937F-6A49-933E-45BD82228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4DCB2-40B1-7149-A20C-E42CA95AFDB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296664-D956-544C-B44C-D6D9CCA40FCB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855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3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724" y="1592263"/>
            <a:ext cx="4940414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0628D8-3E26-1D4E-B409-EEB832415E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5437187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7159B3-5330-784C-B16B-97B0A0549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52D1BC8-7718-9146-AF16-8197657E1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22755"/>
            <a:ext cx="10982324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A834CC2-0126-CC4D-B661-CC63AADA8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8590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223EC-9C97-0648-8F21-AB0FBA295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09B204-992C-9444-8E77-E496E40EA0E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2595FF-EE61-8241-A20C-B743ABFE6F00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70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4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4E7886-78BA-104B-AE16-3D00067FFF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3190516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79297" y="1592263"/>
            <a:ext cx="7261841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955A959-8050-3243-91AE-BDE8767C96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405500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94C94AA-DF1B-CF48-BED6-64B0C2C7C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32738"/>
            <a:ext cx="10982324" cy="620419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B907280-E000-D548-A002-6C609154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51878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D89F604-04F6-CA45-80A3-60FF53219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02A684-53D3-2A4D-969E-FA092E5CA80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E399A9-D038-CF4A-A2F8-7E4DBCA64ABB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727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B423F-B31E-A64E-B51D-D6201BF8C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5216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8ECA2BA0-EAD7-AD4D-B576-1737E7D62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1244507-4A6D-E344-96C3-5C2C583C3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27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with imag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F21ADD-285F-A14A-A7B1-C5E4654F20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8ECA2BA0-EAD7-AD4D-B576-1737E7D622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1244507-4A6D-E344-96C3-5C2C583C3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07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2F6FD02-D6A0-314C-B800-B3F980701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1036" y="3927723"/>
            <a:ext cx="3169924" cy="243292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695" y="2245111"/>
            <a:ext cx="9722606" cy="1583770"/>
          </a:xfrm>
        </p:spPr>
        <p:txBody>
          <a:bodyPr lIns="0" anchor="t" anchorCtr="0">
            <a:noAutofit/>
          </a:bodyPr>
          <a:lstStyle>
            <a:lvl1pPr algn="ctr">
              <a:defRPr sz="4000" b="1" i="0" cap="none">
                <a:solidFill>
                  <a:schemeClr val="bg1"/>
                </a:solidFill>
                <a:latin typeface="Times" pitchFamily="2" charset="0"/>
                <a:ea typeface="Times" pitchFamily="2" charset="0"/>
              </a:defRPr>
            </a:lvl1pPr>
          </a:lstStyle>
          <a:p>
            <a:r>
              <a:rPr lang="en-GB" dirty="0"/>
              <a:t>”Quote”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864041-89F5-C640-BF01-7EC8F2A112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39950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FB278F-9A90-B74A-9C54-7375D8983C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59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imag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BAFD7E-1A98-AA4A-9A54-6816D51DCA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2F6FD02-D6A0-314C-B800-B3F9807011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1036" y="3927723"/>
            <a:ext cx="3169924" cy="243292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6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4695" y="2245111"/>
            <a:ext cx="9722606" cy="1583770"/>
          </a:xfrm>
        </p:spPr>
        <p:txBody>
          <a:bodyPr lIns="0" anchor="t" anchorCtr="0">
            <a:noAutofit/>
          </a:bodyPr>
          <a:lstStyle>
            <a:lvl1pPr algn="ctr">
              <a:defRPr sz="4000" b="1" i="0" cap="none">
                <a:solidFill>
                  <a:schemeClr val="bg1"/>
                </a:solidFill>
                <a:latin typeface="Times" pitchFamily="2" charset="0"/>
                <a:ea typeface="Times" pitchFamily="2" charset="0"/>
              </a:defRPr>
            </a:lvl1pPr>
          </a:lstStyle>
          <a:p>
            <a:r>
              <a:rPr lang="en-GB" dirty="0"/>
              <a:t>”Quote”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864041-89F5-C640-BF01-7EC8F2A112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39950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FB278F-9A90-B74A-9C54-7375D8983C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1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hotos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A9F1658E-CCDB-7D40-830E-6647ABA0D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2540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06838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02540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6822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7252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822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6278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6708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278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38094" y="3731004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42392" y="2218969"/>
            <a:ext cx="1439862" cy="14398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38094" y="3915588"/>
            <a:ext cx="1439861" cy="243292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Position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F9C5372-74BB-804A-A42F-C0F2A6B8976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216750" y="639959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DBADAF-FA85-2C40-818E-25F21C7B1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508074"/>
            <a:ext cx="10982325" cy="444620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8AA6544-52B6-8A44-A2E3-3A9DFB4D18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58813" y="952693"/>
            <a:ext cx="10982325" cy="24329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C48D02-48F0-BD44-B27B-6956C33E86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81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py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FA340F-9362-0F42-BDB4-618441DB03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58100" y="0"/>
            <a:ext cx="45339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AND DROP IMAGE</a:t>
            </a:r>
          </a:p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601998"/>
            <a:ext cx="6557910" cy="4419512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653F75-78D6-1849-950A-66EFC84E47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959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C62BC2-F972-C746-A9D4-EDEE27921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13055"/>
            <a:ext cx="6557910" cy="639127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B2905DE-00C7-A948-836A-0BE84DB33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0036"/>
            <a:ext cx="11360149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2F901C9-7684-7246-9A2C-FBB9B20B88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51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Pull Out Copy Slid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87A8FD7-9A23-FD49-B148-635FFEE9C4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603DB39E-1FCC-5F4C-9D15-4BEC0EB0AF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58100" y="0"/>
            <a:ext cx="4533900" cy="68580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AND DROP IMAGE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B219E-67CC-2547-ADE0-5359A6C429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8812" y="1592263"/>
            <a:ext cx="6561290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6000">
                <a:solidFill>
                  <a:schemeClr val="bg1"/>
                </a:solidFill>
              </a:defRPr>
            </a:lvl2pPr>
            <a:lvl3pPr>
              <a:defRPr sz="6000">
                <a:solidFill>
                  <a:schemeClr val="bg1"/>
                </a:solidFill>
              </a:defRPr>
            </a:lvl3pPr>
            <a:lvl4pPr>
              <a:defRPr sz="6000">
                <a:solidFill>
                  <a:schemeClr val="bg1"/>
                </a:solidFill>
              </a:defRPr>
            </a:lvl4pPr>
            <a:lvl5pPr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7300F0E-6C75-0A4C-8C3E-41E037731A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959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2115ED-3D1C-914E-9E33-DA6086B68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5426"/>
            <a:ext cx="6561289" cy="621809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7693D80-A003-8F43-BE35-D411E7878E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7235"/>
            <a:ext cx="6561289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FE28B2-CEEF-3642-B846-BD7480A2A3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3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1 with image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2B99A99-44C0-934B-B9B8-945BAC7386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1750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2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533774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accent2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73B7754D-5410-4148-B002-24F17AF79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40302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C017C4A-F2F6-6543-B306-B011B8081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FFE7F0F-8AE6-0E40-8FB2-9BF523F79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B00146EC-9D6F-0E42-A12E-252D334275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2337424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3DD29E20-7959-FD47-A2EA-95B6D95A9E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9155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2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6" name="Content Placeholder 9">
            <a:extLst>
              <a:ext uri="{FF2B5EF4-FFF2-40B4-BE49-F238E27FC236}">
                <a16:creationId xmlns:a16="http://schemas.microsoft.com/office/drawing/2014/main" id="{2DC987EC-6D9F-1343-B20F-CD3F03B3CE19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804829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2169BB74-07F2-E248-B998-6F73323A54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69245" y="2266579"/>
            <a:ext cx="1228889" cy="7175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8000" b="1" i="1" kern="1200" cap="all" spc="-150" baseline="0" dirty="0" smtClean="0">
                <a:solidFill>
                  <a:schemeClr val="accent2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</a:t>
            </a:r>
          </a:p>
        </p:txBody>
      </p:sp>
      <p:sp>
        <p:nvSpPr>
          <p:cNvPr id="48" name="Content Placeholder 9">
            <a:extLst>
              <a:ext uri="{FF2B5EF4-FFF2-40B4-BE49-F238E27FC236}">
                <a16:creationId xmlns:a16="http://schemas.microsoft.com/office/drawing/2014/main" id="{652773EB-5AA3-2348-A89F-1A5A7C351E9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264919" y="2811897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9" name="Content Placeholder 9">
            <a:extLst>
              <a:ext uri="{FF2B5EF4-FFF2-40B4-BE49-F238E27FC236}">
                <a16:creationId xmlns:a16="http://schemas.microsoft.com/office/drawing/2014/main" id="{BED64CB5-39C6-6D44-91C8-7A97384914B6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076488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accent2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50" name="Content Placeholder 9">
            <a:extLst>
              <a:ext uri="{FF2B5EF4-FFF2-40B4-BE49-F238E27FC236}">
                <a16:creationId xmlns:a16="http://schemas.microsoft.com/office/drawing/2014/main" id="{AD388270-471F-784B-BE64-01411E4482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619202" y="3861811"/>
            <a:ext cx="21688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accent2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</p:spTree>
    <p:extLst>
      <p:ext uri="{BB962C8B-B14F-4D97-AF65-F5344CB8AC3E}">
        <p14:creationId xmlns:p14="http://schemas.microsoft.com/office/powerpoint/2010/main" val="2178462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2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40221A0-88EC-114B-B4CF-86410CECD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48055" y="259357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6506" y="260351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48055" y="342624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506" y="343618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2048055" y="4258919"/>
            <a:ext cx="3497467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506" y="4268851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628116" y="258364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6567" y="259357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628116" y="341631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56567" y="342624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628116" y="4248987"/>
            <a:ext cx="3521793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56567" y="4258919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F494F367-7F64-2E40-908E-7D3BC84129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8758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E207EB-BF3C-474B-A098-A628CC9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01127"/>
            <a:ext cx="10982325" cy="649807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C1BEB4C-2CDF-9342-9AAE-895B83753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7072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B9FDADE-7AF9-214D-A820-D4EB4C143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9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3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770A372-B141-6243-A548-B1269F9C15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15939" y="424111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9" y="356580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467693" y="422914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67693" y="355383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419447" y="422914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9447" y="355383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371201" y="421718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71201" y="354187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322955" y="4253079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22955" y="3577768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274710" y="4241114"/>
            <a:ext cx="1401351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74710" y="3565803"/>
            <a:ext cx="811416" cy="49803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73B7754D-5410-4148-B002-24F17AF79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403023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C017C4A-F2F6-6543-B306-B011B8081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DB0AD86-911A-1A4B-A496-452C4C2BE8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4563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6FFE7F0F-8AE6-0E40-8FB2-9BF523F799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47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635305-4D5D-A843-80FB-B32756AE7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759B13-71F2-D842-9C6A-FC87399EFB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698219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slide 4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F2C86C85-4CAD-CD45-A397-53808E9974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487488" y="235239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9" y="236232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487488" y="318506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319499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 dirty="0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487488" y="4017734"/>
            <a:ext cx="4608512" cy="4980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9" y="4027666"/>
            <a:ext cx="811416" cy="49803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4D2EE7C-73BC-1F46-96AC-4348C4219D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208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A55671-4B3B-C344-B61E-03BD05FA9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2" y="322755"/>
            <a:ext cx="10982325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9651C02-C749-4E45-B49B-1EB1CBAE2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4563"/>
            <a:ext cx="10982325" cy="263202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FDA0F92-E816-D34A-A733-1224FDF010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0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B423F-B31E-A64E-B51D-D6201BF8C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682584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635305-4D5D-A843-80FB-B32756AE7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C10ABCB1-BE7C-2940-8F6C-6AD1F062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bg1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768602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94B2525-66BA-214C-950C-B13802E00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82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with image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94BAB-24C7-DA45-837F-EDA1F9D334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94B2525-66BA-214C-950C-B13802E00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876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rgbClr val="FF0000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accent2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B423F-B31E-A64E-B51D-D6201BF8C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accent2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274743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635305-4D5D-A843-80FB-B32756AE7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A5989BC2-C9FA-3041-A76E-B4D340DCF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accent2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44234D0-5BE0-544F-9C8D-6D17FCBFC0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accent2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365803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72C6A7-CBBB-BA4B-B403-017CC7CCD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1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with image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BB10F8E-5288-9041-9D73-D9BB0011CE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Picture 2" descr="A picture containing blur&#10;&#10;Description automatically generated">
            <a:extLst>
              <a:ext uri="{FF2B5EF4-FFF2-40B4-BE49-F238E27FC236}">
                <a16:creationId xmlns:a16="http://schemas.microsoft.com/office/drawing/2014/main" id="{00F497DD-CD11-C546-9997-4DBC2149DE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572C6A7-CBBB-BA4B-B403-017CC7CCD7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386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 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100C483-7EF9-EA4F-BEF4-33E3579FAC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accent2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1B423F-B31E-A64E-B51D-D6201BF8C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accent2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9228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A596438-A351-DE40-BB81-E4CEDE5D4D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082" y="2603120"/>
            <a:ext cx="4731055" cy="17397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="0" i="0">
                <a:solidFill>
                  <a:schemeClr val="bg1"/>
                </a:solidFill>
              </a:defRPr>
            </a:lvl1pPr>
            <a:lvl2pPr>
              <a:defRPr sz="1200" b="0" i="0">
                <a:solidFill>
                  <a:schemeClr val="bg1"/>
                </a:solidFill>
              </a:defRPr>
            </a:lvl2pPr>
            <a:lvl3pPr>
              <a:defRPr sz="12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 userDrawn="1"/>
        </p:nvCxnSpPr>
        <p:spPr>
          <a:xfrm>
            <a:off x="6575113" y="2334802"/>
            <a:ext cx="0" cy="21883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CA9EF37-AAEF-7C43-9334-5CFF233C7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4736" y="2603120"/>
            <a:ext cx="5225409" cy="630798"/>
          </a:xfrm>
        </p:spPr>
        <p:txBody>
          <a:bodyPr anchor="ctr">
            <a:noAutofit/>
          </a:bodyPr>
          <a:lstStyle>
            <a:lvl1pPr marL="0" indent="0">
              <a:buNone/>
              <a:defRPr sz="4000" b="1" i="0">
                <a:solidFill>
                  <a:schemeClr val="accent2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DBE0069-AD29-FF4C-8E42-FA42B2B991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43" y="6405754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D692D74-1167-9E43-9ABE-790FD9827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291128"/>
            <a:ext cx="10982324" cy="662960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518CBAA-E4AF-2049-91B9-F6892B259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136" y="954928"/>
            <a:ext cx="10970995" cy="290287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AE430FB-68DC-354A-BFC5-6538F91B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A8EE1B-E74D-8742-9FE0-4FF75B909F3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328850" y="264141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7239-CCBD-044B-81FE-E81F09AB0AFF}"/>
              </a:ext>
            </a:extLst>
          </p:cNvPr>
          <p:cNvCxnSpPr>
            <a:cxnSpLocks/>
          </p:cNvCxnSpPr>
          <p:nvPr userDrawn="1"/>
        </p:nvCxnSpPr>
        <p:spPr>
          <a:xfrm>
            <a:off x="0" y="3233918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4868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Blue o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3635305-4D5D-A843-80FB-B32756AE7E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F77C0119-8988-E64C-875E-C0F816471D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46906" y="4193199"/>
            <a:ext cx="7338188" cy="692127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Secondary Divider Heading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88386" y="2070202"/>
            <a:ext cx="7396708" cy="1914970"/>
          </a:xfrm>
        </p:spPr>
        <p:txBody>
          <a:bodyPr anchor="b">
            <a:noAutofit/>
          </a:bodyPr>
          <a:lstStyle>
            <a:lvl1pPr marL="0" indent="0">
              <a:lnSpc>
                <a:spcPts val="4580"/>
              </a:lnSpc>
              <a:spcAft>
                <a:spcPts val="0"/>
              </a:spcAft>
              <a:buNone/>
              <a:defRPr sz="4500" b="1" i="0">
                <a:solidFill>
                  <a:schemeClr val="accent2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 marL="457200" indent="0">
              <a:buNone/>
              <a:defRPr sz="8000">
                <a:solidFill>
                  <a:schemeClr val="bg1"/>
                </a:solidFill>
              </a:defRPr>
            </a:lvl2pPr>
            <a:lvl3pPr marL="914400" indent="0">
              <a:buNone/>
              <a:defRPr sz="8000">
                <a:solidFill>
                  <a:schemeClr val="bg1"/>
                </a:solidFill>
              </a:defRPr>
            </a:lvl3pPr>
            <a:lvl4pPr marL="1371600" indent="0">
              <a:buNone/>
              <a:defRPr sz="8000">
                <a:solidFill>
                  <a:schemeClr val="bg1"/>
                </a:solidFill>
              </a:defRPr>
            </a:lvl4pPr>
            <a:lvl5pPr marL="1828800" indent="0">
              <a:buNone/>
              <a:defRPr sz="8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Divider Heading </a:t>
            </a:r>
          </a:p>
          <a:p>
            <a:pPr lvl="0"/>
            <a:r>
              <a:rPr lang="en-GB" dirty="0"/>
              <a:t>Goes Here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70DF39A-E6D0-B54A-BA9B-F558851606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0108" y="894259"/>
            <a:ext cx="1366474" cy="2542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0E43E4-8B21-D848-ABD6-4101619B34B4}"/>
              </a:ext>
            </a:extLst>
          </p:cNvPr>
          <p:cNvCxnSpPr>
            <a:cxnSpLocks/>
          </p:cNvCxnSpPr>
          <p:nvPr userDrawn="1"/>
        </p:nvCxnSpPr>
        <p:spPr>
          <a:xfrm flipH="1">
            <a:off x="9463474" y="4827398"/>
            <a:ext cx="863150" cy="20715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0E9408-BCB2-6E46-8C05-6D96F01F6F5B}"/>
              </a:ext>
            </a:extLst>
          </p:cNvPr>
          <p:cNvCxnSpPr>
            <a:cxnSpLocks/>
          </p:cNvCxnSpPr>
          <p:nvPr userDrawn="1"/>
        </p:nvCxnSpPr>
        <p:spPr>
          <a:xfrm>
            <a:off x="0" y="1778053"/>
            <a:ext cx="962953" cy="211202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2DA4CE4-62A8-824C-9691-4F1FA2A94B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30948" y="3240635"/>
            <a:ext cx="1185862" cy="744537"/>
          </a:xfrm>
        </p:spPr>
        <p:txBody>
          <a:bodyPr anchor="b">
            <a:noAutofit/>
          </a:bodyPr>
          <a:lstStyle>
            <a:lvl1pPr marL="0" indent="0" algn="r">
              <a:buNone/>
              <a:defRPr sz="4500" b="1" i="1">
                <a:solidFill>
                  <a:schemeClr val="accent2"/>
                </a:solidFill>
                <a:latin typeface="Times" pitchFamily="2" charset="0"/>
              </a:defRPr>
            </a:lvl1pPr>
          </a:lstStyle>
          <a:p>
            <a:pPr lvl="0"/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3419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Blue on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EF5A275-FE0E-5042-BAC4-433EE60A5A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C4AD5F7-E7E7-734A-80ED-540BB3EBC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285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Out Copy Slide with image Blue o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B003C4-988F-5B4E-AF25-9A69EC77A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9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0EF5A275-FE0E-5042-BAC4-433EE60A5A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466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2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EBA40B-DC4F-3044-83D1-FCE98C5D8C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3519DA-885F-2E47-BAFA-C48E9B504E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EAD31B-D82C-AC4E-81CA-FC473D391BC1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C4AD5F7-E7E7-734A-80ED-540BB3EBC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566" y="1331029"/>
            <a:ext cx="9778820" cy="3716734"/>
          </a:xfrm>
        </p:spPr>
        <p:txBody>
          <a:bodyPr tIns="0" rIns="0" bIns="0" anchor="ctr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5400"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Pull Out </a:t>
            </a:r>
            <a:br>
              <a:rPr lang="en-GB" dirty="0"/>
            </a:br>
            <a:r>
              <a:rPr lang="en-GB" dirty="0"/>
              <a:t>Copy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104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1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599578"/>
            <a:ext cx="10982325" cy="4591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accent1"/>
                </a:solidFill>
              </a:defRPr>
            </a:lvl1pPr>
            <a:lvl2pPr>
              <a:defRPr sz="1200" b="0" i="0">
                <a:solidFill>
                  <a:schemeClr val="accent1"/>
                </a:solidFill>
              </a:defRPr>
            </a:lvl2pPr>
            <a:lvl3pPr>
              <a:defRPr sz="1200" b="0" i="0">
                <a:solidFill>
                  <a:schemeClr val="accent1"/>
                </a:solidFill>
              </a:defRPr>
            </a:lvl3pPr>
            <a:lvl4pPr>
              <a:defRPr sz="1200" b="0" i="0">
                <a:solidFill>
                  <a:schemeClr val="accent1"/>
                </a:solidFill>
              </a:defRPr>
            </a:lvl4pPr>
            <a:lvl5pPr>
              <a:defRPr sz="12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D80FAB1-6808-6C41-B22C-CB10EEFCB6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2235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55FA79C-01D3-EF47-928D-DD8FEB953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238205"/>
            <a:ext cx="10982325" cy="715883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188049D-7644-C445-91E3-7B7965465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4" y="960341"/>
            <a:ext cx="10982324" cy="2493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531FF5-EF26-704C-903B-55793F25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54F588-8A18-BC45-89AA-ED5699E9A95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F189C-FC37-AB43-9B41-6BEB752C4252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858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2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05" y="1592262"/>
            <a:ext cx="5384804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91276" y="1592262"/>
            <a:ext cx="5384804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CC4907D-DA6F-6D40-AE3B-6F741B748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5D7FC1-4DF7-0143-8E78-E7E8B60C8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569" y="337042"/>
            <a:ext cx="11132444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322A225-B41F-F240-98A9-592350207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570" y="963612"/>
            <a:ext cx="11132444" cy="22028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5479A3-8C8B-2545-9EF1-C593E09F3F6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FD6AA8-FC0E-A644-8057-8C921178F3BD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D8AAD40D-022A-3344-9AEF-B2B1AA674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558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3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724" y="1592263"/>
            <a:ext cx="4940414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0628D8-3E26-1D4E-B409-EEB832415E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5437187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accent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7159B3-5330-784C-B16B-97B0A0549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52D1BC8-7718-9146-AF16-8197657E1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22755"/>
            <a:ext cx="10982324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A834CC2-0126-CC4D-B661-CC63AADA8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8590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A90A85-B88F-2347-BF55-9503ECAE80E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EE806E-6B89-8E40-8D36-D862D8BA45E0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6620E83-8F67-B241-9633-3D8BE464F7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55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4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4E7886-78BA-104B-AE16-3D00067FFF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3190516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accent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79297" y="1592263"/>
            <a:ext cx="7261841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955A959-8050-3243-91AE-BDE8767C96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405500"/>
            <a:ext cx="424388" cy="158115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94C94AA-DF1B-CF48-BED6-64B0C2C7C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32738"/>
            <a:ext cx="10982324" cy="620419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B907280-E000-D548-A002-6C609154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51878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D89F604-04F6-CA45-80A3-60FF53219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AFD86FB-59CB-6A4C-BF3A-DD534D6BB1A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49AA1B-A530-5041-A6E7-1434EACE168F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92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1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1599578"/>
            <a:ext cx="10982325" cy="45915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  <a:lvl2pPr>
              <a:defRPr sz="1200" b="0" i="0">
                <a:solidFill>
                  <a:schemeClr val="bg1"/>
                </a:solidFill>
              </a:defRPr>
            </a:lvl2pPr>
            <a:lvl3pPr>
              <a:defRPr sz="1200" b="0" i="0">
                <a:solidFill>
                  <a:schemeClr val="bg1"/>
                </a:solidFill>
              </a:defRPr>
            </a:lvl3pPr>
            <a:lvl4pPr>
              <a:defRPr sz="1200" b="0" i="0">
                <a:solidFill>
                  <a:schemeClr val="bg1"/>
                </a:solidFill>
              </a:defRPr>
            </a:lvl4pPr>
            <a:lvl5pPr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D80FAB1-6808-6C41-B22C-CB10EEFCB6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2235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55FA79C-01D3-EF47-928D-DD8FEB953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238205"/>
            <a:ext cx="10982325" cy="715883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188049D-7644-C445-91E3-7B7965465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4" y="960341"/>
            <a:ext cx="10982324" cy="249333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531FF5-EF26-704C-903B-55793F258F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54F588-8A18-BC45-89AA-ED5699E9A95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4F189C-FC37-AB43-9B41-6BEB752C4252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38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2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05" y="1592262"/>
            <a:ext cx="5384804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391276" y="1592262"/>
            <a:ext cx="5249862" cy="43989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CC4907D-DA6F-6D40-AE3B-6F741B748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5D7FC1-4DF7-0143-8E78-E7E8B60C8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569" y="337042"/>
            <a:ext cx="10989568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322A225-B41F-F240-98A9-592350207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570" y="963612"/>
            <a:ext cx="10989568" cy="220281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BA51175-937F-6A49-933E-45BD822289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2B928E-C556-9148-8039-1EBE251E8F9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F98F1C-29BE-914A-9CD9-47149D14DD8D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1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3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724" y="1592263"/>
            <a:ext cx="4940414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0628D8-3E26-1D4E-B409-EEB832415E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5437187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</a:t>
            </a:r>
            <a:br>
              <a:rPr lang="en-GB" dirty="0"/>
            </a:br>
            <a:r>
              <a:rPr lang="en-GB" dirty="0"/>
              <a:t>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7159B3-5330-784C-B16B-97B0A0549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6750" y="6395537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52D1BC8-7718-9146-AF16-8197657E1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22755"/>
            <a:ext cx="10982324" cy="621808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A834CC2-0126-CC4D-B661-CC63AADA8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48590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2C223EC-9C97-0648-8F21-AB0FBA295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8C16C-737E-5847-B653-8363C65310F7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BAAEAF-FA97-E84F-855E-4DBEAA079E9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4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4E7886-78BA-104B-AE16-3D00067FFF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58813" y="1592263"/>
            <a:ext cx="3190516" cy="42675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50"/>
              </a:spcBef>
              <a:buNone/>
              <a:defRPr sz="4000" b="1" i="0">
                <a:solidFill>
                  <a:schemeClr val="bg1"/>
                </a:solidFill>
                <a:latin typeface="Times" pitchFamily="2" charset="0"/>
                <a:ea typeface="Times" pitchFamily="2" charset="0"/>
                <a:cs typeface="Arial" panose="020B0604020202020204" pitchFamily="34" charset="0"/>
              </a:defRPr>
            </a:lvl1pPr>
            <a:lvl2pPr>
              <a:defRPr sz="4000">
                <a:solidFill>
                  <a:schemeClr val="bg1"/>
                </a:solidFill>
              </a:defRPr>
            </a:lvl2pPr>
            <a:lvl3pPr>
              <a:defRPr sz="4000">
                <a:solidFill>
                  <a:schemeClr val="bg1"/>
                </a:solidFill>
              </a:defRPr>
            </a:lvl3pPr>
            <a:lvl4pPr>
              <a:defRPr sz="4000">
                <a:solidFill>
                  <a:schemeClr val="bg1"/>
                </a:solidFill>
              </a:defRPr>
            </a:lvl4pPr>
            <a:lvl5pPr>
              <a:defRPr sz="4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79297" y="1592263"/>
            <a:ext cx="7261841" cy="426756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1pPr>
            <a:lvl2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2pPr>
            <a:lvl3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3pPr>
            <a:lvl4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4pPr>
            <a:lvl5pPr>
              <a:lnSpc>
                <a:spcPts val="1540"/>
              </a:lnSpc>
              <a:spcAft>
                <a:spcPts val="500"/>
              </a:spcAft>
              <a:defRPr sz="12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955A959-8050-3243-91AE-BDE8767C96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216750" y="6405500"/>
            <a:ext cx="424388" cy="15811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94C94AA-DF1B-CF48-BED6-64B0C2C7C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813" y="332738"/>
            <a:ext cx="10982324" cy="620419"/>
          </a:xfrm>
        </p:spPr>
        <p:txBody>
          <a:bodyPr tIns="0" rIns="0" bIns="0" anchor="b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B907280-E000-D548-A002-6C609154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13" y="951878"/>
            <a:ext cx="10982325" cy="210518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b="0" i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D89F604-04F6-CA45-80A3-60FF532193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569" y="6399593"/>
            <a:ext cx="849874" cy="1581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917E0D-D183-2140-92C4-9709C9ADE4A3}"/>
              </a:ext>
            </a:extLst>
          </p:cNvPr>
          <p:cNvCxnSpPr>
            <a:cxnSpLocks/>
          </p:cNvCxnSpPr>
          <p:nvPr userDrawn="1"/>
        </p:nvCxnSpPr>
        <p:spPr>
          <a:xfrm>
            <a:off x="0" y="5215738"/>
            <a:ext cx="481476" cy="97537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A0BC8A-3C95-9E47-B198-3897FB47C1E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02918" y="2414016"/>
            <a:ext cx="389082" cy="92139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746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5AE3A-97D4-FB4E-AE16-F75C27489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686" y="1592263"/>
            <a:ext cx="10693000" cy="455136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80489-EB2B-1946-A13F-1271D3A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686" y="347958"/>
            <a:ext cx="6122442" cy="65685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5A2D-0C33-4646-A9D7-01E3D7CA4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16750" y="6413731"/>
            <a:ext cx="424388" cy="15811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</a:lstStyle>
          <a:p>
            <a:fld id="{D1724E2B-7E18-A14F-A606-B068966F0D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85C7050-E043-7149-9A69-035358746D2F}"/>
              </a:ext>
            </a:extLst>
          </p:cNvPr>
          <p:cNvSpPr txBox="1">
            <a:spLocks/>
          </p:cNvSpPr>
          <p:nvPr userDrawn="1"/>
        </p:nvSpPr>
        <p:spPr>
          <a:xfrm>
            <a:off x="4038600" y="5875841"/>
            <a:ext cx="4114800" cy="1581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0" i="0" kern="120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1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47" r:id="rId2"/>
    <p:sldLayoutId id="2147484151" r:id="rId3"/>
    <p:sldLayoutId id="2147483750" r:id="rId4"/>
    <p:sldLayoutId id="2147483854" r:id="rId5"/>
    <p:sldLayoutId id="2147483749" r:id="rId6"/>
    <p:sldLayoutId id="2147483780" r:id="rId7"/>
    <p:sldLayoutId id="2147483982" r:id="rId8"/>
    <p:sldLayoutId id="2147483983" r:id="rId9"/>
    <p:sldLayoutId id="2147484201" r:id="rId10"/>
    <p:sldLayoutId id="2147484210" r:id="rId11"/>
    <p:sldLayoutId id="2147483768" r:id="rId12"/>
    <p:sldLayoutId id="2147484180" r:id="rId13"/>
    <p:sldLayoutId id="2147483767" r:id="rId14"/>
    <p:sldLayoutId id="2147484153" r:id="rId15"/>
    <p:sldLayoutId id="2147484154" r:id="rId16"/>
    <p:sldLayoutId id="2147484198" r:id="rId17"/>
    <p:sldLayoutId id="2147483979" r:id="rId18"/>
    <p:sldLayoutId id="2147483980" r:id="rId19"/>
    <p:sldLayoutId id="2147483981" r:id="rId20"/>
    <p:sldLayoutId id="2147484157" r:id="rId21"/>
    <p:sldLayoutId id="2147484158" r:id="rId22"/>
    <p:sldLayoutId id="2147484160" r:id="rId23"/>
    <p:sldLayoutId id="2147484159" r:id="rId24"/>
    <p:sldLayoutId id="2147484161" r:id="rId25"/>
    <p:sldLayoutId id="2147484187" r:id="rId26"/>
    <p:sldLayoutId id="2147484165" r:id="rId27"/>
    <p:sldLayoutId id="2147484177" r:id="rId28"/>
    <p:sldLayoutId id="2147484178" r:id="rId29"/>
    <p:sldLayoutId id="2147484202" r:id="rId30"/>
    <p:sldLayoutId id="2147484208" r:id="rId31"/>
    <p:sldLayoutId id="2147484173" r:id="rId32"/>
    <p:sldLayoutId id="2147484181" r:id="rId33"/>
    <p:sldLayoutId id="2147484164" r:id="rId34"/>
    <p:sldLayoutId id="2147484166" r:id="rId35"/>
    <p:sldLayoutId id="2147484168" r:id="rId36"/>
    <p:sldLayoutId id="2147484199" r:id="rId37"/>
    <p:sldLayoutId id="2147484174" r:id="rId38"/>
    <p:sldLayoutId id="2147484175" r:id="rId39"/>
    <p:sldLayoutId id="2147484176" r:id="rId40"/>
    <p:sldLayoutId id="2147484214" r:id="rId41"/>
    <p:sldLayoutId id="2147484213" r:id="rId42"/>
    <p:sldLayoutId id="2147484203" r:id="rId43"/>
    <p:sldLayoutId id="2147484209" r:id="rId44"/>
    <p:sldLayoutId id="2147484216" r:id="rId45"/>
    <p:sldLayoutId id="2147484215" r:id="rId46"/>
    <p:sldLayoutId id="2147484204" r:id="rId47"/>
    <p:sldLayoutId id="2147484212" r:id="rId48"/>
    <p:sldLayoutId id="2147484218" r:id="rId49"/>
    <p:sldLayoutId id="2147484217" r:id="rId50"/>
    <p:sldLayoutId id="2147484186" r:id="rId51"/>
    <p:sldLayoutId id="2147484211" r:id="rId52"/>
    <p:sldLayoutId id="2147484220" r:id="rId53"/>
    <p:sldLayoutId id="2147484222" r:id="rId54"/>
    <p:sldLayoutId id="2147484223" r:id="rId55"/>
    <p:sldLayoutId id="2147484224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 cap="none" baseline="0">
          <a:solidFill>
            <a:schemeClr val="tx1"/>
          </a:solidFill>
          <a:latin typeface="Times" pitchFamily="2" charset="0"/>
          <a:ea typeface="Roboto Cn" panose="02000000000000000000" pitchFamily="2" charset="0"/>
          <a:cs typeface="Arial" panose="020B0604020202020204" pitchFamily="34" charset="0"/>
        </a:defRPr>
      </a:lvl1pPr>
    </p:titleStyle>
    <p:bodyStyle>
      <a:lvl1pPr marL="134938" indent="-134938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panose="020B0604020202020204" pitchFamily="34" charset="0"/>
          <a:ea typeface="Roboto Light" pitchFamily="2" charset="0"/>
          <a:cs typeface="Arial" panose="020B0604020202020204" pitchFamily="34" charset="0"/>
        </a:defRPr>
      </a:lvl1pPr>
      <a:lvl2pPr marL="301625" indent="-15081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panose="020B0604020202020204" pitchFamily="34" charset="0"/>
          <a:ea typeface="Roboto Light" pitchFamily="2" charset="0"/>
          <a:cs typeface="Arial" panose="020B0604020202020204" pitchFamily="34" charset="0"/>
        </a:defRPr>
      </a:lvl2pPr>
      <a:lvl3pPr marL="468313" indent="-14446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panose="020B0604020202020204" pitchFamily="34" charset="0"/>
          <a:ea typeface="Roboto Light" pitchFamily="2" charset="0"/>
          <a:cs typeface="Arial" panose="020B0604020202020204" pitchFamily="34" charset="0"/>
        </a:defRPr>
      </a:lvl3pPr>
      <a:lvl4pPr marL="649288" indent="-15875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panose="020B0604020202020204" pitchFamily="34" charset="0"/>
          <a:ea typeface="Roboto Light" pitchFamily="2" charset="0"/>
          <a:cs typeface="Arial" panose="020B0604020202020204" pitchFamily="34" charset="0"/>
        </a:defRPr>
      </a:lvl4pPr>
      <a:lvl5pPr marL="815975" indent="-144463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200" b="0" i="0" kern="1200">
          <a:solidFill>
            <a:schemeClr val="tx1"/>
          </a:solidFill>
          <a:latin typeface="Arial" panose="020B0604020202020204" pitchFamily="34" charset="0"/>
          <a:ea typeface="Roboto Light" pitchFamily="2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5" userDrawn="1">
          <p15:clr>
            <a:srgbClr val="F26B43"/>
          </p15:clr>
        </p15:guide>
        <p15:guide id="2" orient="horz" pos="595" userDrawn="1">
          <p15:clr>
            <a:srgbClr val="F26B43"/>
          </p15:clr>
        </p15:guide>
        <p15:guide id="3" orient="horz" pos="1003" userDrawn="1">
          <p15:clr>
            <a:srgbClr val="F26B43"/>
          </p15:clr>
        </p15:guide>
        <p15:guide id="4" pos="7333" userDrawn="1">
          <p15:clr>
            <a:srgbClr val="F26B43"/>
          </p15:clr>
        </p15:guide>
        <p15:guide id="5" orient="horz" pos="4133" userDrawn="1">
          <p15:clr>
            <a:srgbClr val="F26B43"/>
          </p15:clr>
        </p15:guide>
        <p15:guide id="9" orient="horz" pos="55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2UfLj1G" TargetMode="Externa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hyperlink" Target="https://projects.zoho.in/" TargetMode="External"/><Relationship Id="rId7" Type="http://schemas.openxmlformats.org/officeDocument/2006/relationships/hyperlink" Target="https://bit.ly/2UfLj1G" TargetMode="External"/><Relationship Id="rId12" Type="http://schemas.openxmlformats.org/officeDocument/2006/relationships/image" Target="../media/image39.png"/><Relationship Id="rId2" Type="http://schemas.openxmlformats.org/officeDocument/2006/relationships/hyperlink" Target="https://techsupport.verticurl.com/" TargetMode="Externa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inside.wpp.com/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bulletinboard.verticurl.com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verticurl.lessonly.com/" TargetMode="Externa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FA4B-19CF-D54E-AA1A-0E1876EA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SUPPORT QUICK </a:t>
            </a:r>
            <a:br>
              <a:rPr lang="en-GB" dirty="0"/>
            </a:br>
            <a:r>
              <a:rPr lang="en-GB" dirty="0"/>
              <a:t>ONBOARDING GUIDE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13516-782E-3D44-A7FD-F8980D325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17-June-2021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F2C0A-B38A-A047-9C49-AD93D8BD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A year from now you may wish you had started today – Karen Lamb</a:t>
            </a:r>
            <a:endParaRPr lang="en-GB" sz="1200" dirty="0"/>
          </a:p>
          <a:p>
            <a:endParaRPr lang="en-GB" sz="12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152F1A4-EE1F-42BD-81B1-A4B338D32CC4}"/>
              </a:ext>
            </a:extLst>
          </p:cNvPr>
          <p:cNvSpPr txBox="1">
            <a:spLocks/>
          </p:cNvSpPr>
          <p:nvPr/>
        </p:nvSpPr>
        <p:spPr>
          <a:xfrm>
            <a:off x="10872078" y="4453991"/>
            <a:ext cx="312675" cy="324613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255127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6906" y="4193199"/>
            <a:ext cx="7338188" cy="927441"/>
          </a:xfrm>
        </p:spPr>
        <p:txBody>
          <a:bodyPr/>
          <a:lstStyle/>
          <a:p>
            <a:pPr algn="just"/>
            <a:r>
              <a:rPr lang="en-US" dirty="0"/>
              <a:t>In any organization POLICY will set the expectation for employee behaviors and the PROCEDURE outlines the steps for it. Together, </a:t>
            </a:r>
            <a:r>
              <a:rPr lang="en-US" b="1" dirty="0"/>
              <a:t>policies and procedures</a:t>
            </a:r>
            <a:r>
              <a:rPr lang="en-US" dirty="0"/>
              <a:t> provide a roadmap for effective day-to-day operations.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386" y="2070202"/>
            <a:ext cx="8783220" cy="1914970"/>
          </a:xfrm>
        </p:spPr>
        <p:txBody>
          <a:bodyPr/>
          <a:lstStyle/>
          <a:p>
            <a:r>
              <a:rPr lang="en-GB" sz="4800" dirty="0"/>
              <a:t>KEY POLICY &amp; PROCEDURES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58552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7A511E-FD02-5A4B-ACDA-89A68C3AA7E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487488" y="2027686"/>
            <a:ext cx="9729262" cy="488098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/>
              <a:t>ACCEPTABLE USE POLICY </a:t>
            </a:r>
            <a:r>
              <a:rPr lang="en-GB" sz="1500" dirty="0"/>
              <a:t>– </a:t>
            </a:r>
            <a:r>
              <a:rPr lang="en-IN" sz="1300" dirty="0"/>
              <a:t>Streamlined extract from various other key policies, which is an user-friendly version. </a:t>
            </a:r>
            <a:endParaRPr lang="en-GB" sz="13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84E8-D29D-6D44-8F2A-8B05B2C938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9" y="2027686"/>
            <a:ext cx="811416" cy="498030"/>
          </a:xfrm>
        </p:spPr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BF311-E454-DE4D-A2FF-2CE1B3B7FF0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487488" y="2860356"/>
            <a:ext cx="9729262" cy="488098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/>
              <a:t>DATA HANDLING POLICY </a:t>
            </a:r>
            <a:r>
              <a:rPr lang="en-GB" sz="1400" dirty="0"/>
              <a:t>– </a:t>
            </a:r>
            <a:r>
              <a:rPr lang="en-US" sz="1300" dirty="0"/>
              <a:t>The policy describes how data must be collected, handled, stored and transferred so to protect them all the time.</a:t>
            </a:r>
            <a:endParaRPr lang="en-GB" sz="13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2DFF4-5A9B-4140-9BC7-84C963E216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5939" y="2860356"/>
            <a:ext cx="811416" cy="498030"/>
          </a:xfrm>
        </p:spPr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AC727-CF84-6146-B94E-72A6556944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487488" y="3683094"/>
            <a:ext cx="9729262" cy="498030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/>
              <a:t>USER ACCESS MANAGEMENT – </a:t>
            </a:r>
            <a:r>
              <a:rPr lang="en-GB" sz="1300" dirty="0"/>
              <a:t>Policy defines Onboarding, Role change, Exit &amp; privileged access management within Verticurl.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CC0C64-2A2C-2F43-98EC-888D80DAA0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5939" y="3693026"/>
            <a:ext cx="811416" cy="498030"/>
          </a:xfrm>
        </p:spPr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727D8B-B9E4-5E47-8FB8-6AA07E67F4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68F88BF-97CA-1748-8A2E-D829357D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05. KEY POLICY &amp; PROCEDURES</a:t>
            </a:r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EC6F874-A2C0-4B16-A2C8-A7CDEE38E771}"/>
              </a:ext>
            </a:extLst>
          </p:cNvPr>
          <p:cNvSpPr txBox="1">
            <a:spLocks/>
          </p:cNvSpPr>
          <p:nvPr/>
        </p:nvSpPr>
        <p:spPr>
          <a:xfrm>
            <a:off x="1479755" y="4515764"/>
            <a:ext cx="9729262" cy="4980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400" b="1" dirty="0"/>
              <a:t>VERTICURL INTERNAL SECURITY– </a:t>
            </a:r>
            <a:r>
              <a:rPr lang="en-GB" sz="1300" dirty="0"/>
              <a:t>Single point policy document that hold almost all other Key guideline and procedures.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9C26C58-0C5D-4898-A68B-01BA39E323A5}"/>
              </a:ext>
            </a:extLst>
          </p:cNvPr>
          <p:cNvSpPr txBox="1">
            <a:spLocks/>
          </p:cNvSpPr>
          <p:nvPr/>
        </p:nvSpPr>
        <p:spPr>
          <a:xfrm>
            <a:off x="508206" y="4525696"/>
            <a:ext cx="811416" cy="498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04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3B3F7D3E-519E-4F9D-BD4C-05FFFBA1283E}"/>
              </a:ext>
            </a:extLst>
          </p:cNvPr>
          <p:cNvSpPr txBox="1">
            <a:spLocks/>
          </p:cNvSpPr>
          <p:nvPr/>
        </p:nvSpPr>
        <p:spPr>
          <a:xfrm>
            <a:off x="5516293" y="668058"/>
            <a:ext cx="2066194" cy="276505"/>
          </a:xfrm>
          <a:prstGeom prst="rect">
            <a:avLst/>
          </a:prstGeom>
        </p:spPr>
        <p:txBody>
          <a:bodyPr>
            <a:normAutofit/>
          </a:bodyPr>
          <a:lstStyle>
            <a:lvl1pPr marL="134938" indent="-134938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00" b="1" dirty="0">
                <a:solidFill>
                  <a:schemeClr val="bg1"/>
                </a:solidFill>
              </a:rPr>
              <a:t>URL: </a:t>
            </a:r>
            <a:r>
              <a:rPr lang="en-GB" sz="11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https://bit.ly/2UfLj1G</a:t>
            </a:r>
            <a:endParaRPr lang="en-GB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9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6906" y="4193199"/>
            <a:ext cx="7338188" cy="927441"/>
          </a:xfrm>
        </p:spPr>
        <p:txBody>
          <a:bodyPr/>
          <a:lstStyle/>
          <a:p>
            <a:pPr algn="just"/>
            <a:r>
              <a:rPr lang="en-US" i="1" dirty="0"/>
              <a:t>Verticurl takes data privacy very seriously, so we have created a dedicated training </a:t>
            </a:r>
            <a:r>
              <a:rPr lang="en-IN" i="1" dirty="0"/>
              <a:t>course</a:t>
            </a:r>
            <a:r>
              <a:rPr lang="en-US" i="1" dirty="0"/>
              <a:t> to help you understand the risks and ways to mitigate them effectively.</a:t>
            </a:r>
            <a:endParaRPr lang="en-GB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386" y="2070202"/>
            <a:ext cx="8783220" cy="1914970"/>
          </a:xfrm>
        </p:spPr>
        <p:txBody>
          <a:bodyPr/>
          <a:lstStyle/>
          <a:p>
            <a:r>
              <a:rPr lang="en-GB" sz="4800" dirty="0"/>
              <a:t>DATA SECURITY TRAINING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10466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29ECEC-075E-D74E-826A-5849181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1800" b="1" dirty="0"/>
              <a:t>VERTICURL L&amp;D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F6A5-0E40-D243-93D4-A8C9DBBDFFB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47691" y="1592262"/>
            <a:ext cx="5384804" cy="4398963"/>
          </a:xfrm>
        </p:spPr>
        <p:txBody>
          <a:bodyPr/>
          <a:lstStyle/>
          <a:p>
            <a:pPr marL="0" indent="0" algn="ctr">
              <a:buNone/>
            </a:pPr>
            <a:r>
              <a:rPr lang="en-GB" sz="1800" b="1" dirty="0"/>
              <a:t>WPP SAFER DATA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9CBA7-9CF2-6F41-B4E8-6B3B63D6D9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9A8A20-11D5-474A-BCB7-D9F8824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06. DATA SECURITY TRAINING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DDB342-65F5-41DB-B52D-12969540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29" y="2129644"/>
            <a:ext cx="4276355" cy="386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983B03-72EF-4408-BB8E-8ABBBB4F7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918" y="2129644"/>
            <a:ext cx="4276354" cy="389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3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8AF293-F19C-D54F-B9B5-035EA8FC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C4211-F237-3442-B4E7-4FE69E13B7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1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EAF4E-8EC8-0C48-8027-9107092E1F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2865" y="3474040"/>
            <a:ext cx="6446265" cy="1052240"/>
          </a:xfrm>
        </p:spPr>
        <p:txBody>
          <a:bodyPr>
            <a:noAutofit/>
          </a:bodyPr>
          <a:lstStyle/>
          <a:p>
            <a:r>
              <a:rPr lang="en-US" sz="1400" b="1" i="1" dirty="0"/>
              <a:t>"I want to look back on my career and be proud of the work and be proud that I tried everything." —Jon Stewart</a:t>
            </a:r>
            <a:endParaRPr lang="en-GB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8AF293-F19C-D54F-B9B5-035EA8FC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695" y="2245111"/>
            <a:ext cx="9722606" cy="835714"/>
          </a:xfrm>
        </p:spPr>
        <p:txBody>
          <a:bodyPr/>
          <a:lstStyle/>
          <a:p>
            <a:r>
              <a:rPr lang="en-GB" i="1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C4211-F237-3442-B4E7-4FE69E13B74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0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FAD0DF-DC64-B340-AF39-6F23F4DE690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WELCOME MESSAGE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5A9CE-E700-7C4E-AFCC-E592523D78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C0F34-AE1D-8144-806B-355BEF602ED8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sz="1800" dirty="0"/>
              <a:t>TECH SUPPORT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2DCE8B-1B2E-B04F-B410-33093B316A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4A294-34F2-5946-92D5-374BAC5A897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TECH SUPPORT CORE TEAM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9D82F0-D064-4344-B3AF-F0707600B8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516133-1070-CC4D-B17C-09B3778FC69E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KEY TOOLS ACCESS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333E90-E5A6-B746-9FA8-172F75BC76E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8867EF-EA42-064B-9BAA-45983078784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KEY POLICY &amp; PROCEDURES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4F5640-3502-B247-BA6A-49BF5A38CDE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3F3D47F-752E-9343-8B00-9BF2606FF516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DATA SECURITY TRAINING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02B73F6-7E91-694F-BB1B-C2BFC5DDB0F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8DCE517-52EA-9642-A669-FD92C668CA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79B424C-3BCD-D441-BEF0-4C4EE58B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0709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46906" y="4193199"/>
            <a:ext cx="7338188" cy="1377607"/>
          </a:xfrm>
        </p:spPr>
        <p:txBody>
          <a:bodyPr/>
          <a:lstStyle/>
          <a:p>
            <a:pPr algn="just"/>
            <a:r>
              <a:rPr lang="en-US" i="1" dirty="0"/>
              <a:t>Congratulations on becoming the newest member of Verticurl family! We hope you find your new role rewarding and challenging. On-behalf of our entire Tech Support team I welcomes you aboard, hope to have a long and successful journey together.</a:t>
            </a:r>
            <a:endParaRPr lang="en-GB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WELCOME MESSAGE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3923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i="1" dirty="0"/>
              <a:t>“Can’t remember your email password. Just let us know, we will </a:t>
            </a:r>
            <a:r>
              <a:rPr lang="en-US" b="1" i="1" dirty="0"/>
              <a:t>EMAIL</a:t>
            </a:r>
            <a:r>
              <a:rPr lang="en-US" i="1" dirty="0"/>
              <a:t> you a new password.” – </a:t>
            </a:r>
            <a:r>
              <a:rPr lang="en-US" b="1" i="1" dirty="0"/>
              <a:t>Following Policies &amp; Guideline is Our Bloodline </a:t>
            </a:r>
            <a:r>
              <a:rPr lang="en-IN" b="1" dirty="0"/>
              <a:t>😉</a:t>
            </a:r>
            <a:endParaRPr lang="en-GB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386" y="2070202"/>
            <a:ext cx="8028364" cy="1914970"/>
          </a:xfrm>
        </p:spPr>
        <p:txBody>
          <a:bodyPr/>
          <a:lstStyle/>
          <a:p>
            <a:r>
              <a:rPr lang="en-GB" dirty="0"/>
              <a:t>TECH SUPPORT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611536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84AB6-CDC4-4258-BEE4-CBCA8E92591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41750" y="1935033"/>
            <a:ext cx="1228889" cy="71756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ACE76-A2E6-CA40-921C-F27D99D732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217141" y="6456187"/>
            <a:ext cx="424388" cy="158115"/>
          </a:xfrm>
        </p:spPr>
        <p:txBody>
          <a:bodyPr/>
          <a:lstStyle/>
          <a:p>
            <a:fld id="{D1724E2B-7E18-A14F-A606-B068966F0D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FB7291-5B03-3E42-AC24-4F848EE4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02. TECH SUPPORT OVERVIEW</a:t>
            </a:r>
            <a:br>
              <a:rPr lang="en-GB" dirty="0"/>
            </a:b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5246FE-34D9-4107-8180-59BBA3428C0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2337424" y="2480351"/>
            <a:ext cx="1401351" cy="498030"/>
          </a:xfrm>
        </p:spPr>
        <p:txBody>
          <a:bodyPr>
            <a:normAutofit/>
          </a:bodyPr>
          <a:lstStyle/>
          <a:p>
            <a:r>
              <a:rPr lang="en-GB" sz="1400" dirty="0"/>
              <a:t>WHO WE ARE?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EF9813-C444-468F-AF4C-5032D81B29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509155" y="1935033"/>
            <a:ext cx="1228889" cy="71756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1794CA-3386-4894-8685-1E3D7D44759E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804829" y="2480351"/>
            <a:ext cx="1401351" cy="498030"/>
          </a:xfrm>
        </p:spPr>
        <p:txBody>
          <a:bodyPr>
            <a:normAutofit/>
          </a:bodyPr>
          <a:lstStyle/>
          <a:p>
            <a:r>
              <a:rPr lang="en-GB" sz="1400" dirty="0"/>
              <a:t>WHAT WE DO?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61BE3C-CEBC-4804-99E9-9036057BAC0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969245" y="1935033"/>
            <a:ext cx="1228889" cy="71756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4D30ED-2CCE-4B24-BA1C-8E2BCFE6A26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264918" y="2154572"/>
            <a:ext cx="2164417" cy="498030"/>
          </a:xfrm>
        </p:spPr>
        <p:txBody>
          <a:bodyPr>
            <a:normAutofit fontScale="92500"/>
          </a:bodyPr>
          <a:lstStyle/>
          <a:p>
            <a:r>
              <a:rPr lang="en-GB" sz="1400" dirty="0"/>
              <a:t>WHEN TO CONTACT </a:t>
            </a:r>
          </a:p>
          <a:p>
            <a:r>
              <a:rPr lang="en-GB" sz="1400" dirty="0"/>
              <a:t>US?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BA5E0D4-0F56-4C31-AA06-54A749172876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5076488" y="2997178"/>
            <a:ext cx="2168812" cy="1130967"/>
          </a:xfrm>
        </p:spPr>
        <p:txBody>
          <a:bodyPr>
            <a:no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We eat APPLE, We speak LEET, We view through WINDOW, We stay in CLOUD &amp; When in trouble we PING you to ZOOM you out.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8EC75BE-46E4-42E5-A42C-0165A85865B9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1619202" y="2943627"/>
            <a:ext cx="2168812" cy="692878"/>
          </a:xfrm>
        </p:spPr>
        <p:txBody>
          <a:bodyPr>
            <a:no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</a:rPr>
              <a:t>We are the proud technical backbone of VERTICURL for all IT &amp; related services.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636D58C-A67B-4F66-A20D-EE1A6DBE307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637823" y="2983336"/>
            <a:ext cx="2168812" cy="1222063"/>
          </a:xfrm>
        </p:spPr>
        <p:txBody>
          <a:bodyPr>
            <a:no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We are available Monday to Friday during LIGHT or DARK mode.</a:t>
            </a:r>
          </a:p>
          <a:p>
            <a:pPr algn="just"/>
            <a:r>
              <a:rPr lang="en-IN" dirty="0">
                <a:solidFill>
                  <a:schemeClr val="bg1"/>
                </a:solidFill>
              </a:rPr>
              <a:t>We are also available on Sat &amp; Sun for CRITICAL and PARTY requests ONLY.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942B808-BAE6-4BED-9345-FF8550AC5EBD}"/>
              </a:ext>
            </a:extLst>
          </p:cNvPr>
          <p:cNvSpPr txBox="1">
            <a:spLocks/>
          </p:cNvSpPr>
          <p:nvPr/>
        </p:nvSpPr>
        <p:spPr>
          <a:xfrm>
            <a:off x="956322" y="4221185"/>
            <a:ext cx="1228889" cy="7175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77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lang="en-US" sz="8000" b="1" i="1" kern="1200" cap="all" spc="-150" baseline="0" dirty="0" smtClean="0">
                <a:solidFill>
                  <a:schemeClr val="accent2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C5CBF06-6C5E-49C4-A8BE-F63926816F07}"/>
              </a:ext>
            </a:extLst>
          </p:cNvPr>
          <p:cNvSpPr txBox="1">
            <a:spLocks/>
          </p:cNvSpPr>
          <p:nvPr/>
        </p:nvSpPr>
        <p:spPr>
          <a:xfrm>
            <a:off x="2251996" y="4766503"/>
            <a:ext cx="2208724" cy="4980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/>
              <a:t>HOW TO CONTACT US?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680EC508-BEDE-4542-8A6F-6558F47411EE}"/>
              </a:ext>
            </a:extLst>
          </p:cNvPr>
          <p:cNvSpPr txBox="1">
            <a:spLocks/>
          </p:cNvSpPr>
          <p:nvPr/>
        </p:nvSpPr>
        <p:spPr>
          <a:xfrm>
            <a:off x="1569963" y="5229130"/>
            <a:ext cx="2168812" cy="7632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accent2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dirty="0">
                <a:solidFill>
                  <a:schemeClr val="bg1"/>
                </a:solidFill>
              </a:rPr>
              <a:t>We highly prefer TICKETING TOOL as primary channel.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209BDB-0FDA-4489-AD5A-F6664A6FA545}"/>
              </a:ext>
            </a:extLst>
          </p:cNvPr>
          <p:cNvSpPr txBox="1"/>
          <p:nvPr/>
        </p:nvSpPr>
        <p:spPr>
          <a:xfrm>
            <a:off x="815926" y="903481"/>
            <a:ext cx="10613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400" b="1" i="1" dirty="0">
                <a:solidFill>
                  <a:schemeClr val="bg1"/>
                </a:solidFill>
              </a:rPr>
              <a:t>MISSION: </a:t>
            </a:r>
            <a:r>
              <a:rPr lang="en-IN" sz="1400" i="1" dirty="0">
                <a:solidFill>
                  <a:schemeClr val="bg1"/>
                </a:solidFill>
              </a:rPr>
              <a:t>WE STRIVE HARD TO MAKE SURE YOU WILL FORGET THERE IS A TECH SUPPORT TEAM &amp; AS A RESPONSIBLE EMPLOYEE YOUR NEED TO CONTACT US ATLEAST ‘</a:t>
            </a:r>
            <a:r>
              <a:rPr lang="en-IN" sz="1400" b="1" i="1" dirty="0">
                <a:solidFill>
                  <a:schemeClr val="bg1"/>
                </a:solidFill>
              </a:rPr>
              <a:t>ZERO’</a:t>
            </a:r>
            <a:r>
              <a:rPr lang="en-IN" sz="1400" i="1" dirty="0">
                <a:solidFill>
                  <a:schemeClr val="bg1"/>
                </a:solidFill>
              </a:rPr>
              <a:t> TIME PER DAY</a:t>
            </a:r>
          </a:p>
        </p:txBody>
      </p:sp>
    </p:spTree>
    <p:extLst>
      <p:ext uri="{BB962C8B-B14F-4D97-AF65-F5344CB8AC3E}">
        <p14:creationId xmlns:p14="http://schemas.microsoft.com/office/powerpoint/2010/main" val="279626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i="1" dirty="0"/>
              <a:t>“Coming together is a BEGINNING. Keeping together is PROGRESS. Working together is SUCCESS.” - Henry Ford</a:t>
            </a:r>
            <a:endParaRPr lang="en-GB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386" y="2070202"/>
            <a:ext cx="8248648" cy="1914970"/>
          </a:xfrm>
        </p:spPr>
        <p:txBody>
          <a:bodyPr/>
          <a:lstStyle/>
          <a:p>
            <a:r>
              <a:rPr lang="en-GB" dirty="0"/>
              <a:t>TECH SUPPORT CORE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09148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9A63B3-76AF-D548-8192-680EA4DD0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8241" y="3112277"/>
            <a:ext cx="1439861" cy="243292"/>
          </a:xfrm>
        </p:spPr>
        <p:txBody>
          <a:bodyPr/>
          <a:lstStyle/>
          <a:p>
            <a:r>
              <a:rPr lang="en-GB" dirty="0"/>
              <a:t>SRINI</a:t>
            </a:r>
          </a:p>
        </p:txBody>
      </p:sp>
      <p:pic>
        <p:nvPicPr>
          <p:cNvPr id="16" name="Picture Placeholder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C1803D1-7428-4212-9F79-1CCCD9E53F2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862" r="2862"/>
          <a:stretch>
            <a:fillRect/>
          </a:stretch>
        </p:blipFill>
        <p:spPr>
          <a:xfrm>
            <a:off x="2102539" y="1600242"/>
            <a:ext cx="1439862" cy="1439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D44DA-447A-434F-93FC-A6430C12172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41" y="3296861"/>
            <a:ext cx="1439861" cy="243292"/>
          </a:xfrm>
        </p:spPr>
        <p:txBody>
          <a:bodyPr/>
          <a:lstStyle/>
          <a:p>
            <a:r>
              <a:rPr lang="en-GB" dirty="0"/>
              <a:t>Director 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235D8-226A-DF4E-A712-CE40B911C3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8850" y="3106354"/>
            <a:ext cx="1439861" cy="243292"/>
          </a:xfrm>
        </p:spPr>
        <p:txBody>
          <a:bodyPr/>
          <a:lstStyle/>
          <a:p>
            <a:r>
              <a:rPr lang="en-GB" dirty="0"/>
              <a:t>SURESH</a:t>
            </a:r>
          </a:p>
        </p:txBody>
      </p:sp>
      <p:pic>
        <p:nvPicPr>
          <p:cNvPr id="18" name="Picture Placeholder 1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2CBEE87-039E-4356-863C-FA6FAB96935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158" b="1158"/>
          <a:stretch>
            <a:fillRect/>
          </a:stretch>
        </p:blipFill>
        <p:spPr>
          <a:xfrm>
            <a:off x="6513148" y="1594319"/>
            <a:ext cx="1439862" cy="143986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C98724-7DEE-9845-B700-6266BF896CD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08850" y="3290938"/>
            <a:ext cx="1439861" cy="243292"/>
          </a:xfrm>
        </p:spPr>
        <p:txBody>
          <a:bodyPr/>
          <a:lstStyle/>
          <a:p>
            <a:r>
              <a:rPr lang="en-GB" dirty="0"/>
              <a:t>Sr. System Engineer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0BC16D-98E2-B04C-9F41-9E23F85B93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62496" y="3065525"/>
            <a:ext cx="1439861" cy="243292"/>
          </a:xfrm>
        </p:spPr>
        <p:txBody>
          <a:bodyPr/>
          <a:lstStyle/>
          <a:p>
            <a:r>
              <a:rPr lang="en-GB" dirty="0"/>
              <a:t>THATWA</a:t>
            </a:r>
          </a:p>
        </p:txBody>
      </p:sp>
      <p:pic>
        <p:nvPicPr>
          <p:cNvPr id="20" name="Picture Placeholder 1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9F1A991-9CBE-43FF-8F4A-AA2E2636B665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9694" b="9694"/>
          <a:stretch>
            <a:fillRect/>
          </a:stretch>
        </p:blipFill>
        <p:spPr>
          <a:xfrm>
            <a:off x="8666794" y="1553490"/>
            <a:ext cx="1439862" cy="143986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14114F8-9D78-8042-8E37-135674FF6C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2496" y="3250109"/>
            <a:ext cx="1439861" cy="243292"/>
          </a:xfrm>
        </p:spPr>
        <p:txBody>
          <a:bodyPr/>
          <a:lstStyle/>
          <a:p>
            <a:r>
              <a:rPr lang="en-GB" dirty="0"/>
              <a:t>System Engineer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28141C-0956-F24C-960D-EEFC7B667C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02539" y="5349476"/>
            <a:ext cx="1439861" cy="243292"/>
          </a:xfrm>
        </p:spPr>
        <p:txBody>
          <a:bodyPr/>
          <a:lstStyle/>
          <a:p>
            <a:r>
              <a:rPr lang="en-GB" dirty="0"/>
              <a:t>SREE</a:t>
            </a:r>
          </a:p>
        </p:txBody>
      </p:sp>
      <p:pic>
        <p:nvPicPr>
          <p:cNvPr id="29" name="Picture Placeholder 28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61AE261D-5AA8-4F02-9753-E380450795F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t="4082" b="4082"/>
          <a:stretch>
            <a:fillRect/>
          </a:stretch>
        </p:blipFill>
        <p:spPr>
          <a:xfrm>
            <a:off x="2106332" y="3837399"/>
            <a:ext cx="1439862" cy="1439863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9008DDB-AB7F-4447-AB31-563CB46CDF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102539" y="5534060"/>
            <a:ext cx="1439861" cy="243292"/>
          </a:xfrm>
        </p:spPr>
        <p:txBody>
          <a:bodyPr/>
          <a:lstStyle/>
          <a:p>
            <a:r>
              <a:rPr lang="en-GB" dirty="0"/>
              <a:t>System Administrator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311878B-0854-2648-A1F1-CAE18735DAA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02525952-6610-544F-8D13-BF8C4648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03. TECH SUPPORT CORE TEAM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4F4B419-66D9-467E-B1F9-F63AAE790CA0}"/>
              </a:ext>
            </a:extLst>
          </p:cNvPr>
          <p:cNvSpPr txBox="1">
            <a:spLocks/>
          </p:cNvSpPr>
          <p:nvPr/>
        </p:nvSpPr>
        <p:spPr>
          <a:xfrm>
            <a:off x="4271639" y="5349434"/>
            <a:ext cx="1439861" cy="24329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HARI</a:t>
            </a:r>
          </a:p>
        </p:txBody>
      </p:sp>
      <p:pic>
        <p:nvPicPr>
          <p:cNvPr id="22" name="Picture Placeholder 19">
            <a:extLst>
              <a:ext uri="{FF2B5EF4-FFF2-40B4-BE49-F238E27FC236}">
                <a16:creationId xmlns:a16="http://schemas.microsoft.com/office/drawing/2014/main" id="{2A6124BF-C6ED-45CE-90EC-22F2D83D71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895" b="7895"/>
          <a:stretch/>
        </p:blipFill>
        <p:spPr>
          <a:xfrm>
            <a:off x="4275937" y="3837399"/>
            <a:ext cx="1439862" cy="14398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298E6FB-9317-47B6-8AE3-A487CD77D0B2}"/>
              </a:ext>
            </a:extLst>
          </p:cNvPr>
          <p:cNvSpPr txBox="1">
            <a:spLocks/>
          </p:cNvSpPr>
          <p:nvPr/>
        </p:nvSpPr>
        <p:spPr>
          <a:xfrm>
            <a:off x="4271639" y="5534018"/>
            <a:ext cx="1439861" cy="24329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System Engineer</a:t>
            </a:r>
            <a:endParaRPr lang="en-GB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1C706DC-1403-42E9-996D-4216739D5770}"/>
              </a:ext>
            </a:extLst>
          </p:cNvPr>
          <p:cNvSpPr txBox="1">
            <a:spLocks/>
          </p:cNvSpPr>
          <p:nvPr/>
        </p:nvSpPr>
        <p:spPr>
          <a:xfrm>
            <a:off x="4251886" y="3112277"/>
            <a:ext cx="1439861" cy="24329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SASI</a:t>
            </a:r>
          </a:p>
        </p:txBody>
      </p:sp>
      <p:pic>
        <p:nvPicPr>
          <p:cNvPr id="25" name="Picture Placeholder 19">
            <a:extLst>
              <a:ext uri="{FF2B5EF4-FFF2-40B4-BE49-F238E27FC236}">
                <a16:creationId xmlns:a16="http://schemas.microsoft.com/office/drawing/2014/main" id="{487A4148-E3A1-441B-B15A-32E4BEADA6F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56184" y="1616084"/>
            <a:ext cx="1439862" cy="143986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67492B1-ABB7-41FC-90AF-CC6610C9CACC}"/>
              </a:ext>
            </a:extLst>
          </p:cNvPr>
          <p:cNvSpPr txBox="1">
            <a:spLocks/>
          </p:cNvSpPr>
          <p:nvPr/>
        </p:nvSpPr>
        <p:spPr>
          <a:xfrm>
            <a:off x="4301397" y="3296861"/>
            <a:ext cx="1439861" cy="24329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162823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EABC6-14E5-1844-BA81-3E41E4F2B6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CF7E1-9A46-6C43-9159-E4A387EB96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n-US" dirty="0"/>
              <a:t>As part of Onboarding, we provide you some key tools access which you will be using day to day.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77780-2B3E-BE4F-A896-D0A7975CA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88386" y="2070202"/>
            <a:ext cx="8248648" cy="1914970"/>
          </a:xfrm>
        </p:spPr>
        <p:txBody>
          <a:bodyPr/>
          <a:lstStyle/>
          <a:p>
            <a:r>
              <a:rPr lang="en-GB" dirty="0"/>
              <a:t>KEY TOOLS ACCESS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BB3562-6DF6-0E48-A54F-227B876330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82459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C36473-AEDD-1A4B-9456-FDD78DF9141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016735" y="5499314"/>
            <a:ext cx="2763170" cy="621808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TICKETING SYSTEM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techsupport.verticurl.com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9191-523F-CA46-87B9-4B6EDCAF05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94391" y="4824003"/>
            <a:ext cx="811416" cy="498031"/>
          </a:xfrm>
        </p:spPr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EF10E-73DC-A64B-BE25-D233A7D6FB7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87968" y="3339029"/>
            <a:ext cx="1808885" cy="498030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PM TOOL (ZOHO)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projects.zoho.in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95AD4C-D918-D140-9623-F8BABCD7F8C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86703" y="2663718"/>
            <a:ext cx="811416" cy="498031"/>
          </a:xfrm>
        </p:spPr>
        <p:txBody>
          <a:bodyPr/>
          <a:lstStyle/>
          <a:p>
            <a:r>
              <a:rPr lang="en-GB" dirty="0"/>
              <a:t>03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C7668-83A6-EA4C-A6A4-9344EA1F748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680230" y="5631671"/>
            <a:ext cx="2051691" cy="498030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L&amp;D</a:t>
            </a:r>
            <a:br>
              <a:rPr lang="en-GB" dirty="0"/>
            </a:br>
            <a:r>
              <a:rPr lang="en-GB" sz="1400" dirty="0">
                <a:solidFill>
                  <a:srgbClr val="00C8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verticurl.lessonly.com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272649-C06C-3F48-A29D-6DD8A9333A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61138" y="4951564"/>
            <a:ext cx="811416" cy="498031"/>
          </a:xfrm>
        </p:spPr>
        <p:txBody>
          <a:bodyPr/>
          <a:lstStyle/>
          <a:p>
            <a:r>
              <a:rPr lang="en-GB" dirty="0"/>
              <a:t>04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C34E1D-2ECF-D447-B251-A322CF42773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217952" y="2952914"/>
            <a:ext cx="2308565" cy="498030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INTERNAL BULLETIN BOARD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bulletinboard.verticurl.com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D2CB09-5E8A-2242-8A79-22AD4CD8CF8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15549" y="2291966"/>
            <a:ext cx="811416" cy="498031"/>
          </a:xfrm>
        </p:spPr>
        <p:txBody>
          <a:bodyPr/>
          <a:lstStyle/>
          <a:p>
            <a:r>
              <a:rPr lang="en-GB" dirty="0"/>
              <a:t>05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B149FE-0D92-174B-88F6-891662B0C94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8008066" y="5586368"/>
            <a:ext cx="2598938" cy="506809"/>
          </a:xfrm>
        </p:spPr>
        <p:txBody>
          <a:bodyPr>
            <a:noAutofit/>
          </a:bodyPr>
          <a:lstStyle/>
          <a:p>
            <a:pPr algn="ctr"/>
            <a:r>
              <a:rPr lang="en-GB" dirty="0"/>
              <a:t>DATA SECURITY TRAINING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inside.wpp.com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012638-E7FE-6343-A0CA-78B2F5FDBF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72167" y="4911057"/>
            <a:ext cx="811416" cy="498031"/>
          </a:xfrm>
        </p:spPr>
        <p:txBody>
          <a:bodyPr/>
          <a:lstStyle/>
          <a:p>
            <a:r>
              <a:rPr lang="en-GB" dirty="0"/>
              <a:t>06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CE0D63-BE40-DD44-826A-5552F346B0CB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10251041" y="2856818"/>
            <a:ext cx="1401351" cy="49803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KEY POLICIES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bit.ly/2UfLj1G</a:t>
            </a:r>
            <a:endParaRPr lang="en-GB" sz="1400" dirty="0">
              <a:solidFill>
                <a:srgbClr val="00C8FF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98021A-127C-4149-A4C6-97DC5FACBB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579964" y="2200586"/>
            <a:ext cx="811416" cy="498031"/>
          </a:xfrm>
        </p:spPr>
        <p:txBody>
          <a:bodyPr/>
          <a:lstStyle/>
          <a:p>
            <a:r>
              <a:rPr lang="en-GB" dirty="0"/>
              <a:t>07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F998106-CA88-8749-989A-44AF6532DE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1724E2B-7E18-A14F-A606-B068966F0D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EA634CB1-8F2F-F142-880E-2D1B64E1C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04. KEY TOOLS ACCESS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03102C0-36B7-43B5-96A2-4D8BB77FF3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4652" y="4177608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121F3FD1-D1F2-4473-BE93-59C479C74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4391" y="4069373"/>
            <a:ext cx="766543" cy="766543"/>
          </a:xfrm>
          <a:prstGeom prst="rect">
            <a:avLst/>
          </a:prstGeom>
          <a:ln>
            <a:noFill/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B08F0B4-825D-43F1-BFA0-81E0385CC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120" y="1931507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871E8183-EA05-4803-85EC-D9F747627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6171" y="1471115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EE05586D-AF93-461F-8CA6-8046F87EFF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7692" y="4177608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0E009F22-6A4D-4CBD-BB3B-AE3F67B482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1492" y="1468375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B2B2A0CD-0A48-4908-92A6-86995EA2908C}"/>
              </a:ext>
            </a:extLst>
          </p:cNvPr>
          <p:cNvSpPr txBox="1">
            <a:spLocks/>
          </p:cNvSpPr>
          <p:nvPr/>
        </p:nvSpPr>
        <p:spPr>
          <a:xfrm>
            <a:off x="425908" y="2856818"/>
            <a:ext cx="1951755" cy="49803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sz="1200" b="0" i="0" kern="1200">
                <a:solidFill>
                  <a:schemeClr val="bg1"/>
                </a:solidFill>
                <a:latin typeface="Arial" panose="020B0604020202020204" pitchFamily="34" charset="0"/>
                <a:ea typeface="Roboto Cn" panose="02000000000000000000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G-SUIT ACCESS</a:t>
            </a:r>
          </a:p>
          <a:p>
            <a:pPr algn="ctr"/>
            <a:r>
              <a:rPr lang="en-GB" sz="1400" dirty="0">
                <a:solidFill>
                  <a:srgbClr val="00C8FF"/>
                </a:solidFill>
              </a:rPr>
              <a:t>accounts.google.com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AEEDB1E7-8884-4F64-A6BB-34EB32C81DB6}"/>
              </a:ext>
            </a:extLst>
          </p:cNvPr>
          <p:cNvSpPr txBox="1">
            <a:spLocks/>
          </p:cNvSpPr>
          <p:nvPr/>
        </p:nvSpPr>
        <p:spPr>
          <a:xfrm>
            <a:off x="1081337" y="2200586"/>
            <a:ext cx="811416" cy="4980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77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tabLst/>
              <a:defRPr lang="en-US" sz="5400" b="1" i="1" kern="1200" cap="all" spc="-150" baseline="0" dirty="0" smtClean="0">
                <a:solidFill>
                  <a:schemeClr val="bg1"/>
                </a:solidFill>
                <a:latin typeface="Times" pitchFamily="2" charset="0"/>
                <a:ea typeface="Roboto" pitchFamily="2" charset="0"/>
                <a:cs typeface="Arial" panose="020B0604020202020204" pitchFamily="34" charset="0"/>
              </a:defRPr>
            </a:lvl1pPr>
            <a:lvl2pPr marL="301625" indent="-15081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2pPr>
            <a:lvl3pPr marL="468313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3pPr>
            <a:lvl4pPr marL="649288" indent="-15875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4pPr>
            <a:lvl5pPr marL="815975" indent="-144463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200" b="0" i="0" kern="1200">
                <a:solidFill>
                  <a:schemeClr val="tx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01</a:t>
            </a:r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E6E40C98-D1B3-4EFA-A467-9F311944E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865" y="1468375"/>
            <a:ext cx="658308" cy="658308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12700">
              <a:schemeClr val="accent5">
                <a:satMod val="175000"/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82936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erticur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4288F"/>
      </a:accent1>
      <a:accent2>
        <a:srgbClr val="EB3F43"/>
      </a:accent2>
      <a:accent3>
        <a:srgbClr val="5F2874"/>
      </a:accent3>
      <a:accent4>
        <a:srgbClr val="00C8FF"/>
      </a:accent4>
      <a:accent5>
        <a:srgbClr val="D6D971"/>
      </a:accent5>
      <a:accent6>
        <a:srgbClr val="F5BAC5"/>
      </a:accent6>
      <a:hlink>
        <a:srgbClr val="0563C1"/>
      </a:hlink>
      <a:folHlink>
        <a:srgbClr val="EC4D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  <a:latin typeface="Roboto Light" pitchFamily="2" charset="0"/>
            <a:ea typeface="Roboto Light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Roboto Light" pitchFamily="2" charset="0"/>
            <a:ea typeface="Roboto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rticurl PPT Temp AR" id="{A1F7BED2-6EEE-D440-B2BD-3BA280378067}" vid="{67F0782A-AEF8-3247-BB20-A5C65667BF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6D783CC1EE7B43801CDDAF92833404" ma:contentTypeVersion="13" ma:contentTypeDescription="Create a new document." ma:contentTypeScope="" ma:versionID="fa9b017f52f1979ae478f0eeba6e612a">
  <xsd:schema xmlns:xsd="http://www.w3.org/2001/XMLSchema" xmlns:xs="http://www.w3.org/2001/XMLSchema" xmlns:p="http://schemas.microsoft.com/office/2006/metadata/properties" xmlns:ns2="18f5bb76-ec27-4e7e-9427-824d78586f7b" xmlns:ns3="31bf8de2-d90a-43b4-91d0-0ec54ac92c46" targetNamespace="http://schemas.microsoft.com/office/2006/metadata/properties" ma:root="true" ma:fieldsID="22a6fae40fb64f647872999afcd22f6b" ns2:_="" ns3:_="">
    <xsd:import namespace="18f5bb76-ec27-4e7e-9427-824d78586f7b"/>
    <xsd:import namespace="31bf8de2-d90a-43b4-91d0-0ec54ac92c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f5bb76-ec27-4e7e-9427-824d78586f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bf8de2-d90a-43b4-91d0-0ec54ac92c4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D487A8-52F9-47E7-BA33-B736845E4C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7417FD-2953-4849-AF9E-D9406B1AA085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1bf8de2-d90a-43b4-91d0-0ec54ac92c46"/>
    <ds:schemaRef ds:uri="18f5bb76-ec27-4e7e-9427-824d78586f7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0644E5-FB40-4321-9145-3ADF5DADE9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f5bb76-ec27-4e7e-9427-824d78586f7b"/>
    <ds:schemaRef ds:uri="31bf8de2-d90a-43b4-91d0-0ec54ac92c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Verticurl PPT Temp</Template>
  <TotalTime>779</TotalTime>
  <Words>641</Words>
  <Application>Microsoft Office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.AppleSystemUIFont</vt:lpstr>
      <vt:lpstr>Arial</vt:lpstr>
      <vt:lpstr>Calibri</vt:lpstr>
      <vt:lpstr>Roboto Light</vt:lpstr>
      <vt:lpstr>Times</vt:lpstr>
      <vt:lpstr>Office Theme</vt:lpstr>
      <vt:lpstr>TECH SUPPORT QUICK  ONBOARDING GUIDE</vt:lpstr>
      <vt:lpstr>AGENDA</vt:lpstr>
      <vt:lpstr>PowerPoint Presentation</vt:lpstr>
      <vt:lpstr>PowerPoint Presentation</vt:lpstr>
      <vt:lpstr>02. TECH SUPPORT OVERVIEW </vt:lpstr>
      <vt:lpstr>PowerPoint Presentation</vt:lpstr>
      <vt:lpstr>03. TECH SUPPORT CORE TEAM</vt:lpstr>
      <vt:lpstr>PowerPoint Presentation</vt:lpstr>
      <vt:lpstr>04. KEY TOOLS ACCESS</vt:lpstr>
      <vt:lpstr>PowerPoint Presentation</vt:lpstr>
      <vt:lpstr>05. KEY POLICY &amp; PROCEDURES</vt:lpstr>
      <vt:lpstr>PowerPoint Presentation</vt:lpstr>
      <vt:lpstr>06. DATA SECURITY TRAINING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Verticurl</dc:creator>
  <cp:lastModifiedBy>Verticurl</cp:lastModifiedBy>
  <cp:revision>53</cp:revision>
  <dcterms:created xsi:type="dcterms:W3CDTF">2021-06-17T13:25:58Z</dcterms:created>
  <dcterms:modified xsi:type="dcterms:W3CDTF">2021-06-24T11:20:58Z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0x0101001E6D783CC1EE7B43801CDDAF92833404</vt:lpwstr>
  </property>
  <property fmtid="{D5CDD505-2E9C-101B-9397-08002B2CF9AE}" pid="3" name="Order">
    <vt:r8>900</vt:r8>
  </property>
</Properties>
</file>